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image" Target="../media/image-11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image" Target="../media/image-12-23.png"/><Relationship Id="rId24" Type="http://schemas.openxmlformats.org/officeDocument/2006/relationships/image" Target="../media/image-12-24.png"/><Relationship Id="rId25" Type="http://schemas.openxmlformats.org/officeDocument/2006/relationships/image" Target="../media/image-12-25.png"/><Relationship Id="rId26" Type="http://schemas.openxmlformats.org/officeDocument/2006/relationships/image" Target="../media/image-12-26.png"/><Relationship Id="rId27" Type="http://schemas.openxmlformats.org/officeDocument/2006/relationships/image" Target="../media/image-12-27.png"/><Relationship Id="rId28" Type="http://schemas.openxmlformats.org/officeDocument/2006/relationships/image" Target="../media/image-12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image" Target="../media/image-13-21.png"/><Relationship Id="rId22" Type="http://schemas.openxmlformats.org/officeDocument/2006/relationships/image" Target="../media/image-13-22.png"/><Relationship Id="rId23" Type="http://schemas.openxmlformats.org/officeDocument/2006/relationships/image" Target="../media/image-13-23.png"/><Relationship Id="rId24" Type="http://schemas.openxmlformats.org/officeDocument/2006/relationships/image" Target="../media/image-13-24.png"/><Relationship Id="rId25" Type="http://schemas.openxmlformats.org/officeDocument/2006/relationships/image" Target="../media/image-13-25.png"/><Relationship Id="rId26" Type="http://schemas.openxmlformats.org/officeDocument/2006/relationships/image" Target="../media/image-13-26.png"/><Relationship Id="rId27" Type="http://schemas.openxmlformats.org/officeDocument/2006/relationships/image" Target="../media/image-13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png"/><Relationship Id="rId20" Type="http://schemas.openxmlformats.org/officeDocument/2006/relationships/image" Target="../media/image-14-20.png"/><Relationship Id="rId21" Type="http://schemas.openxmlformats.org/officeDocument/2006/relationships/image" Target="../media/image-14-21.png"/><Relationship Id="rId22" Type="http://schemas.openxmlformats.org/officeDocument/2006/relationships/image" Target="../media/image-14-22.png"/><Relationship Id="rId23" Type="http://schemas.openxmlformats.org/officeDocument/2006/relationships/image" Target="../media/image-14-23.png"/><Relationship Id="rId24" Type="http://schemas.openxmlformats.org/officeDocument/2006/relationships/image" Target="../media/image-14-24.png"/><Relationship Id="rId25" Type="http://schemas.openxmlformats.org/officeDocument/2006/relationships/image" Target="../media/image-14-25.png"/><Relationship Id="rId26" Type="http://schemas.openxmlformats.org/officeDocument/2006/relationships/image" Target="../media/image-14-26.png"/><Relationship Id="rId27" Type="http://schemas.openxmlformats.org/officeDocument/2006/relationships/image" Target="../media/image-14-27.png"/><Relationship Id="rId28" Type="http://schemas.openxmlformats.org/officeDocument/2006/relationships/image" Target="../media/image-14-28.png"/><Relationship Id="rId29" Type="http://schemas.openxmlformats.org/officeDocument/2006/relationships/image" Target="../media/image-14-29.png"/><Relationship Id="rId30" Type="http://schemas.openxmlformats.org/officeDocument/2006/relationships/image" Target="../media/image-14-30.png"/><Relationship Id="rId31" Type="http://schemas.openxmlformats.org/officeDocument/2006/relationships/image" Target="../media/image-14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image" Target="../media/image-15-16.png"/><Relationship Id="rId17" Type="http://schemas.openxmlformats.org/officeDocument/2006/relationships/image" Target="../media/image-15-17.png"/><Relationship Id="rId18" Type="http://schemas.openxmlformats.org/officeDocument/2006/relationships/image" Target="../media/image-15-18.png"/><Relationship Id="rId19" Type="http://schemas.openxmlformats.org/officeDocument/2006/relationships/image" Target="../media/image-15-19.png"/><Relationship Id="rId20" Type="http://schemas.openxmlformats.org/officeDocument/2006/relationships/image" Target="../media/image-15-20.png"/><Relationship Id="rId21" Type="http://schemas.openxmlformats.org/officeDocument/2006/relationships/image" Target="../media/image-15-21.png"/><Relationship Id="rId22" Type="http://schemas.openxmlformats.org/officeDocument/2006/relationships/image" Target="../media/image-15-22.png"/><Relationship Id="rId23" Type="http://schemas.openxmlformats.org/officeDocument/2006/relationships/image" Target="../media/image-15-23.png"/><Relationship Id="rId24" Type="http://schemas.openxmlformats.org/officeDocument/2006/relationships/image" Target="../media/image-15-24.png"/><Relationship Id="rId25" Type="http://schemas.openxmlformats.org/officeDocument/2006/relationships/image" Target="../media/image-15-25.png"/><Relationship Id="rId26" Type="http://schemas.openxmlformats.org/officeDocument/2006/relationships/image" Target="../media/image-15-26.png"/><Relationship Id="rId27" Type="http://schemas.openxmlformats.org/officeDocument/2006/relationships/image" Target="../media/image-15-27.png"/><Relationship Id="rId28" Type="http://schemas.openxmlformats.org/officeDocument/2006/relationships/image" Target="../media/image-15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image" Target="../media/image-16-17.png"/><Relationship Id="rId18" Type="http://schemas.openxmlformats.org/officeDocument/2006/relationships/image" Target="../media/image-16-18.png"/><Relationship Id="rId19" Type="http://schemas.openxmlformats.org/officeDocument/2006/relationships/image" Target="../media/image-16-19.png"/><Relationship Id="rId20" Type="http://schemas.openxmlformats.org/officeDocument/2006/relationships/image" Target="../media/image-16-20.png"/><Relationship Id="rId21" Type="http://schemas.openxmlformats.org/officeDocument/2006/relationships/image" Target="../media/image-16-21.png"/><Relationship Id="rId22" Type="http://schemas.openxmlformats.org/officeDocument/2006/relationships/image" Target="../media/image-16-22.png"/><Relationship Id="rId23" Type="http://schemas.openxmlformats.org/officeDocument/2006/relationships/image" Target="../media/image-16-23.png"/><Relationship Id="rId24" Type="http://schemas.openxmlformats.org/officeDocument/2006/relationships/image" Target="../media/image-16-24.png"/><Relationship Id="rId25" Type="http://schemas.openxmlformats.org/officeDocument/2006/relationships/image" Target="../media/image-16-25.png"/><Relationship Id="rId26" Type="http://schemas.openxmlformats.org/officeDocument/2006/relationships/image" Target="../media/image-16-26.png"/><Relationship Id="rId27" Type="http://schemas.openxmlformats.org/officeDocument/2006/relationships/image" Target="../media/image-16-27.png"/><Relationship Id="rId28" Type="http://schemas.openxmlformats.org/officeDocument/2006/relationships/image" Target="../media/image-16-28.png"/><Relationship Id="rId29" Type="http://schemas.openxmlformats.org/officeDocument/2006/relationships/image" Target="../media/image-16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pn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png"/><Relationship Id="rId14" Type="http://schemas.openxmlformats.org/officeDocument/2006/relationships/image" Target="../media/image-17-14.png"/><Relationship Id="rId15" Type="http://schemas.openxmlformats.org/officeDocument/2006/relationships/image" Target="../media/image-17-15.png"/><Relationship Id="rId16" Type="http://schemas.openxmlformats.org/officeDocument/2006/relationships/image" Target="../media/image-17-16.png"/><Relationship Id="rId17" Type="http://schemas.openxmlformats.org/officeDocument/2006/relationships/image" Target="../media/image-17-17.png"/><Relationship Id="rId18" Type="http://schemas.openxmlformats.org/officeDocument/2006/relationships/image" Target="../media/image-17-18.png"/><Relationship Id="rId19" Type="http://schemas.openxmlformats.org/officeDocument/2006/relationships/image" Target="../media/image-17-19.png"/><Relationship Id="rId20" Type="http://schemas.openxmlformats.org/officeDocument/2006/relationships/image" Target="../media/image-17-20.png"/><Relationship Id="rId21" Type="http://schemas.openxmlformats.org/officeDocument/2006/relationships/image" Target="../media/image-17-21.png"/><Relationship Id="rId22" Type="http://schemas.openxmlformats.org/officeDocument/2006/relationships/image" Target="../media/image-17-22.png"/><Relationship Id="rId23" Type="http://schemas.openxmlformats.org/officeDocument/2006/relationships/image" Target="../media/image-17-23.png"/><Relationship Id="rId24" Type="http://schemas.openxmlformats.org/officeDocument/2006/relationships/image" Target="../media/image-17-24.png"/><Relationship Id="rId25" Type="http://schemas.openxmlformats.org/officeDocument/2006/relationships/image" Target="../media/image-17-25.png"/><Relationship Id="rId26" Type="http://schemas.openxmlformats.org/officeDocument/2006/relationships/image" Target="../media/image-17-26.png"/><Relationship Id="rId27" Type="http://schemas.openxmlformats.org/officeDocument/2006/relationships/image" Target="../media/image-17-27.png"/><Relationship Id="rId28" Type="http://schemas.openxmlformats.org/officeDocument/2006/relationships/image" Target="../media/image-17-28.png"/><Relationship Id="rId29" Type="http://schemas.openxmlformats.org/officeDocument/2006/relationships/image" Target="../media/image-17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image" Target="../media/image-18-10.png"/><Relationship Id="rId11" Type="http://schemas.openxmlformats.org/officeDocument/2006/relationships/image" Target="../media/image-18-11.png"/><Relationship Id="rId12" Type="http://schemas.openxmlformats.org/officeDocument/2006/relationships/image" Target="../media/image-18-12.png"/><Relationship Id="rId13" Type="http://schemas.openxmlformats.org/officeDocument/2006/relationships/image" Target="../media/image-18-13.png"/><Relationship Id="rId14" Type="http://schemas.openxmlformats.org/officeDocument/2006/relationships/image" Target="../media/image-18-14.png"/><Relationship Id="rId15" Type="http://schemas.openxmlformats.org/officeDocument/2006/relationships/image" Target="../media/image-18-15.png"/><Relationship Id="rId16" Type="http://schemas.openxmlformats.org/officeDocument/2006/relationships/image" Target="../media/image-18-16.png"/><Relationship Id="rId17" Type="http://schemas.openxmlformats.org/officeDocument/2006/relationships/image" Target="../media/image-18-17.png"/><Relationship Id="rId18" Type="http://schemas.openxmlformats.org/officeDocument/2006/relationships/image" Target="../media/image-18-18.png"/><Relationship Id="rId19" Type="http://schemas.openxmlformats.org/officeDocument/2006/relationships/image" Target="../media/image-18-19.png"/><Relationship Id="rId20" Type="http://schemas.openxmlformats.org/officeDocument/2006/relationships/image" Target="../media/image-18-20.png"/><Relationship Id="rId21" Type="http://schemas.openxmlformats.org/officeDocument/2006/relationships/image" Target="../media/image-18-21.png"/><Relationship Id="rId22" Type="http://schemas.openxmlformats.org/officeDocument/2006/relationships/image" Target="../media/image-18-22.png"/><Relationship Id="rId23" Type="http://schemas.openxmlformats.org/officeDocument/2006/relationships/image" Target="../media/image-18-23.png"/><Relationship Id="rId24" Type="http://schemas.openxmlformats.org/officeDocument/2006/relationships/image" Target="../media/image-18-24.png"/><Relationship Id="rId25" Type="http://schemas.openxmlformats.org/officeDocument/2006/relationships/image" Target="../media/image-18-25.png"/><Relationship Id="rId26" Type="http://schemas.openxmlformats.org/officeDocument/2006/relationships/image" Target="../media/image-18-26.png"/><Relationship Id="rId27" Type="http://schemas.openxmlformats.org/officeDocument/2006/relationships/image" Target="../media/image-18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image" Target="../media/image-19-7.png"/><Relationship Id="rId8" Type="http://schemas.openxmlformats.org/officeDocument/2006/relationships/image" Target="../media/image-19-8.png"/><Relationship Id="rId9" Type="http://schemas.openxmlformats.org/officeDocument/2006/relationships/image" Target="../media/image-19-9.png"/><Relationship Id="rId10" Type="http://schemas.openxmlformats.org/officeDocument/2006/relationships/image" Target="../media/image-19-10.png"/><Relationship Id="rId11" Type="http://schemas.openxmlformats.org/officeDocument/2006/relationships/image" Target="../media/image-19-11.png"/><Relationship Id="rId12" Type="http://schemas.openxmlformats.org/officeDocument/2006/relationships/image" Target="../media/image-19-12.png"/><Relationship Id="rId13" Type="http://schemas.openxmlformats.org/officeDocument/2006/relationships/image" Target="../media/image-19-13.png"/><Relationship Id="rId14" Type="http://schemas.openxmlformats.org/officeDocument/2006/relationships/image" Target="../media/image-19-14.png"/><Relationship Id="rId15" Type="http://schemas.openxmlformats.org/officeDocument/2006/relationships/image" Target="../media/image-19-15.png"/><Relationship Id="rId16" Type="http://schemas.openxmlformats.org/officeDocument/2006/relationships/image" Target="../media/image-19-16.png"/><Relationship Id="rId17" Type="http://schemas.openxmlformats.org/officeDocument/2006/relationships/image" Target="../media/image-19-17.png"/><Relationship Id="rId18" Type="http://schemas.openxmlformats.org/officeDocument/2006/relationships/image" Target="../media/image-19-18.png"/><Relationship Id="rId19" Type="http://schemas.openxmlformats.org/officeDocument/2006/relationships/image" Target="../media/image-19-19.png"/><Relationship Id="rId20" Type="http://schemas.openxmlformats.org/officeDocument/2006/relationships/image" Target="../media/image-19-20.png"/><Relationship Id="rId21" Type="http://schemas.openxmlformats.org/officeDocument/2006/relationships/image" Target="../media/image-19-21.png"/><Relationship Id="rId22" Type="http://schemas.openxmlformats.org/officeDocument/2006/relationships/image" Target="../media/image-19-22.png"/><Relationship Id="rId23" Type="http://schemas.openxmlformats.org/officeDocument/2006/relationships/image" Target="../media/image-19-23.png"/><Relationship Id="rId24" Type="http://schemas.openxmlformats.org/officeDocument/2006/relationships/image" Target="../media/image-19-24.png"/><Relationship Id="rId25" Type="http://schemas.openxmlformats.org/officeDocument/2006/relationships/image" Target="../media/image-19-25.png"/><Relationship Id="rId26" Type="http://schemas.openxmlformats.org/officeDocument/2006/relationships/image" Target="../media/image-19-26.png"/><Relationship Id="rId27" Type="http://schemas.openxmlformats.org/officeDocument/2006/relationships/image" Target="../media/image-19-27.png"/><Relationship Id="rId28" Type="http://schemas.openxmlformats.org/officeDocument/2006/relationships/image" Target="../media/image-19-28.png"/><Relationship Id="rId29" Type="http://schemas.openxmlformats.org/officeDocument/2006/relationships/image" Target="../media/image-19-29.png"/><Relationship Id="rId30" Type="http://schemas.openxmlformats.org/officeDocument/2006/relationships/image" Target="../media/image-19-30.png"/><Relationship Id="rId31" Type="http://schemas.openxmlformats.org/officeDocument/2006/relationships/image" Target="../media/image-19-31.png"/><Relationship Id="rId32" Type="http://schemas.openxmlformats.org/officeDocument/2006/relationships/image" Target="../media/image-19-32.png"/><Relationship Id="rId33" Type="http://schemas.openxmlformats.org/officeDocument/2006/relationships/image" Target="../media/image-19-33.png"/><Relationship Id="rId34" Type="http://schemas.openxmlformats.org/officeDocument/2006/relationships/image" Target="../media/image-19-34.png"/><Relationship Id="rId35" Type="http://schemas.openxmlformats.org/officeDocument/2006/relationships/slideLayout" Target="../slideLayouts/slideLayout1.xml"/><Relationship Id="rId3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image" Target="../media/image-2-24.png"/><Relationship Id="rId25" Type="http://schemas.openxmlformats.org/officeDocument/2006/relationships/image" Target="../media/image-2-25.png"/><Relationship Id="rId26" Type="http://schemas.openxmlformats.org/officeDocument/2006/relationships/image" Target="../media/image-2-26.png"/><Relationship Id="rId27" Type="http://schemas.openxmlformats.org/officeDocument/2006/relationships/image" Target="../media/image-2-27.png"/><Relationship Id="rId28" Type="http://schemas.openxmlformats.org/officeDocument/2006/relationships/image" Target="../media/image-2-28.png"/><Relationship Id="rId29" Type="http://schemas.openxmlformats.org/officeDocument/2006/relationships/image" Target="../media/image-2-29.png"/><Relationship Id="rId30" Type="http://schemas.openxmlformats.org/officeDocument/2006/relationships/image" Target="../media/image-2-30.png"/><Relationship Id="rId31" Type="http://schemas.openxmlformats.org/officeDocument/2006/relationships/image" Target="../media/image-2-31.png"/><Relationship Id="rId32" Type="http://schemas.openxmlformats.org/officeDocument/2006/relationships/image" Target="../media/image-2-32.png"/><Relationship Id="rId33" Type="http://schemas.openxmlformats.org/officeDocument/2006/relationships/image" Target="../media/image-2-33.png"/><Relationship Id="rId34" Type="http://schemas.openxmlformats.org/officeDocument/2006/relationships/image" Target="../media/image-2-34.png"/><Relationship Id="rId35" Type="http://schemas.openxmlformats.org/officeDocument/2006/relationships/image" Target="../media/image-2-35.png"/><Relationship Id="rId36" Type="http://schemas.openxmlformats.org/officeDocument/2006/relationships/image" Target="../media/image-2-36.png"/><Relationship Id="rId37" Type="http://schemas.openxmlformats.org/officeDocument/2006/relationships/image" Target="../media/image-2-37.png"/><Relationship Id="rId38" Type="http://schemas.openxmlformats.org/officeDocument/2006/relationships/image" Target="../media/image-2-38.png"/><Relationship Id="rId39" Type="http://schemas.openxmlformats.org/officeDocument/2006/relationships/slideLayout" Target="../slideLayouts/slideLayout1.xml"/><Relationship Id="rId40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image" Target="../media/image-20-7.png"/><Relationship Id="rId8" Type="http://schemas.openxmlformats.org/officeDocument/2006/relationships/image" Target="../media/image-20-8.png"/><Relationship Id="rId9" Type="http://schemas.openxmlformats.org/officeDocument/2006/relationships/image" Target="../media/image-20-9.png"/><Relationship Id="rId10" Type="http://schemas.openxmlformats.org/officeDocument/2006/relationships/image" Target="../media/image-20-10.png"/><Relationship Id="rId11" Type="http://schemas.openxmlformats.org/officeDocument/2006/relationships/image" Target="../media/image-20-11.png"/><Relationship Id="rId12" Type="http://schemas.openxmlformats.org/officeDocument/2006/relationships/image" Target="../media/image-20-12.png"/><Relationship Id="rId13" Type="http://schemas.openxmlformats.org/officeDocument/2006/relationships/image" Target="../media/image-20-13.png"/><Relationship Id="rId14" Type="http://schemas.openxmlformats.org/officeDocument/2006/relationships/image" Target="../media/image-20-14.png"/><Relationship Id="rId15" Type="http://schemas.openxmlformats.org/officeDocument/2006/relationships/image" Target="../media/image-20-15.png"/><Relationship Id="rId16" Type="http://schemas.openxmlformats.org/officeDocument/2006/relationships/image" Target="../media/image-20-16.png"/><Relationship Id="rId17" Type="http://schemas.openxmlformats.org/officeDocument/2006/relationships/image" Target="../media/image-20-17.png"/><Relationship Id="rId18" Type="http://schemas.openxmlformats.org/officeDocument/2006/relationships/image" Target="../media/image-20-18.png"/><Relationship Id="rId19" Type="http://schemas.openxmlformats.org/officeDocument/2006/relationships/image" Target="../media/image-20-19.png"/><Relationship Id="rId20" Type="http://schemas.openxmlformats.org/officeDocument/2006/relationships/image" Target="../media/image-20-20.png"/><Relationship Id="rId21" Type="http://schemas.openxmlformats.org/officeDocument/2006/relationships/image" Target="../media/image-20-21.png"/><Relationship Id="rId22" Type="http://schemas.openxmlformats.org/officeDocument/2006/relationships/image" Target="../media/image-20-22.png"/><Relationship Id="rId23" Type="http://schemas.openxmlformats.org/officeDocument/2006/relationships/image" Target="../media/image-20-23.png"/><Relationship Id="rId24" Type="http://schemas.openxmlformats.org/officeDocument/2006/relationships/image" Target="../media/image-20-24.png"/><Relationship Id="rId25" Type="http://schemas.openxmlformats.org/officeDocument/2006/relationships/image" Target="../media/image-20-25.png"/><Relationship Id="rId26" Type="http://schemas.openxmlformats.org/officeDocument/2006/relationships/image" Target="../media/image-20-26.png"/><Relationship Id="rId27" Type="http://schemas.openxmlformats.org/officeDocument/2006/relationships/image" Target="../media/image-20-27.png"/><Relationship Id="rId28" Type="http://schemas.openxmlformats.org/officeDocument/2006/relationships/image" Target="../media/image-20-28.png"/><Relationship Id="rId29" Type="http://schemas.openxmlformats.org/officeDocument/2006/relationships/image" Target="../media/image-20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image" Target="../media/image-21-8.png"/><Relationship Id="rId9" Type="http://schemas.openxmlformats.org/officeDocument/2006/relationships/image" Target="../media/image-21-9.png"/><Relationship Id="rId10" Type="http://schemas.openxmlformats.org/officeDocument/2006/relationships/image" Target="../media/image-21-10.png"/><Relationship Id="rId11" Type="http://schemas.openxmlformats.org/officeDocument/2006/relationships/image" Target="../media/image-21-11.png"/><Relationship Id="rId12" Type="http://schemas.openxmlformats.org/officeDocument/2006/relationships/image" Target="../media/image-21-12.png"/><Relationship Id="rId13" Type="http://schemas.openxmlformats.org/officeDocument/2006/relationships/image" Target="../media/image-21-13.png"/><Relationship Id="rId14" Type="http://schemas.openxmlformats.org/officeDocument/2006/relationships/image" Target="../media/image-21-14.png"/><Relationship Id="rId15" Type="http://schemas.openxmlformats.org/officeDocument/2006/relationships/image" Target="../media/image-21-15.png"/><Relationship Id="rId16" Type="http://schemas.openxmlformats.org/officeDocument/2006/relationships/image" Target="../media/image-21-16.png"/><Relationship Id="rId17" Type="http://schemas.openxmlformats.org/officeDocument/2006/relationships/image" Target="../media/image-21-17.png"/><Relationship Id="rId18" Type="http://schemas.openxmlformats.org/officeDocument/2006/relationships/image" Target="../media/image-21-18.png"/><Relationship Id="rId19" Type="http://schemas.openxmlformats.org/officeDocument/2006/relationships/image" Target="../media/image-21-19.png"/><Relationship Id="rId20" Type="http://schemas.openxmlformats.org/officeDocument/2006/relationships/image" Target="../media/image-21-20.png"/><Relationship Id="rId21" Type="http://schemas.openxmlformats.org/officeDocument/2006/relationships/image" Target="../media/image-21-21.png"/><Relationship Id="rId22" Type="http://schemas.openxmlformats.org/officeDocument/2006/relationships/image" Target="../media/image-21-22.png"/><Relationship Id="rId23" Type="http://schemas.openxmlformats.org/officeDocument/2006/relationships/image" Target="../media/image-21-23.png"/><Relationship Id="rId24" Type="http://schemas.openxmlformats.org/officeDocument/2006/relationships/image" Target="../media/image-21-24.png"/><Relationship Id="rId25" Type="http://schemas.openxmlformats.org/officeDocument/2006/relationships/image" Target="../media/image-21-25.png"/><Relationship Id="rId26" Type="http://schemas.openxmlformats.org/officeDocument/2006/relationships/image" Target="../media/image-21-26.png"/><Relationship Id="rId27" Type="http://schemas.openxmlformats.org/officeDocument/2006/relationships/image" Target="../media/image-21-27.png"/><Relationship Id="rId28" Type="http://schemas.openxmlformats.org/officeDocument/2006/relationships/image" Target="../media/image-21-28.png"/><Relationship Id="rId29" Type="http://schemas.openxmlformats.org/officeDocument/2006/relationships/image" Target="../media/image-21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image" Target="../media/image-22-7.png"/><Relationship Id="rId8" Type="http://schemas.openxmlformats.org/officeDocument/2006/relationships/image" Target="../media/image-22-8.png"/><Relationship Id="rId9" Type="http://schemas.openxmlformats.org/officeDocument/2006/relationships/image" Target="../media/image-22-9.png"/><Relationship Id="rId10" Type="http://schemas.openxmlformats.org/officeDocument/2006/relationships/image" Target="../media/image-22-10.png"/><Relationship Id="rId11" Type="http://schemas.openxmlformats.org/officeDocument/2006/relationships/image" Target="../media/image-22-11.png"/><Relationship Id="rId12" Type="http://schemas.openxmlformats.org/officeDocument/2006/relationships/image" Target="../media/image-22-12.png"/><Relationship Id="rId13" Type="http://schemas.openxmlformats.org/officeDocument/2006/relationships/image" Target="../media/image-22-13.png"/><Relationship Id="rId14" Type="http://schemas.openxmlformats.org/officeDocument/2006/relationships/image" Target="../media/image-22-14.png"/><Relationship Id="rId15" Type="http://schemas.openxmlformats.org/officeDocument/2006/relationships/image" Target="../media/image-22-15.png"/><Relationship Id="rId16" Type="http://schemas.openxmlformats.org/officeDocument/2006/relationships/image" Target="../media/image-22-16.png"/><Relationship Id="rId17" Type="http://schemas.openxmlformats.org/officeDocument/2006/relationships/image" Target="../media/image-22-17.png"/><Relationship Id="rId18" Type="http://schemas.openxmlformats.org/officeDocument/2006/relationships/image" Target="../media/image-22-18.png"/><Relationship Id="rId19" Type="http://schemas.openxmlformats.org/officeDocument/2006/relationships/image" Target="../media/image-22-19.png"/><Relationship Id="rId20" Type="http://schemas.openxmlformats.org/officeDocument/2006/relationships/image" Target="../media/image-22-20.png"/><Relationship Id="rId21" Type="http://schemas.openxmlformats.org/officeDocument/2006/relationships/image" Target="../media/image-22-21.png"/><Relationship Id="rId22" Type="http://schemas.openxmlformats.org/officeDocument/2006/relationships/image" Target="../media/image-22-22.png"/><Relationship Id="rId23" Type="http://schemas.openxmlformats.org/officeDocument/2006/relationships/image" Target="../media/image-22-23.png"/><Relationship Id="rId24" Type="http://schemas.openxmlformats.org/officeDocument/2006/relationships/image" Target="../media/image-22-24.png"/><Relationship Id="rId25" Type="http://schemas.openxmlformats.org/officeDocument/2006/relationships/image" Target="../media/image-22-25.png"/><Relationship Id="rId26" Type="http://schemas.openxmlformats.org/officeDocument/2006/relationships/image" Target="../media/image-22-26.png"/><Relationship Id="rId27" Type="http://schemas.openxmlformats.org/officeDocument/2006/relationships/image" Target="../media/image-22-27.png"/><Relationship Id="rId28" Type="http://schemas.openxmlformats.org/officeDocument/2006/relationships/image" Target="../media/image-22-28.png"/><Relationship Id="rId29" Type="http://schemas.openxmlformats.org/officeDocument/2006/relationships/image" Target="../media/image-22-29.png"/><Relationship Id="rId30" Type="http://schemas.openxmlformats.org/officeDocument/2006/relationships/image" Target="../media/image-22-30.png"/><Relationship Id="rId31" Type="http://schemas.openxmlformats.org/officeDocument/2006/relationships/image" Target="../media/image-22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png"/><Relationship Id="rId7" Type="http://schemas.openxmlformats.org/officeDocument/2006/relationships/image" Target="../media/image-23-7.png"/><Relationship Id="rId8" Type="http://schemas.openxmlformats.org/officeDocument/2006/relationships/image" Target="../media/image-23-8.png"/><Relationship Id="rId9" Type="http://schemas.openxmlformats.org/officeDocument/2006/relationships/image" Target="../media/image-23-9.png"/><Relationship Id="rId10" Type="http://schemas.openxmlformats.org/officeDocument/2006/relationships/image" Target="../media/image-23-10.png"/><Relationship Id="rId11" Type="http://schemas.openxmlformats.org/officeDocument/2006/relationships/image" Target="../media/image-23-11.png"/><Relationship Id="rId12" Type="http://schemas.openxmlformats.org/officeDocument/2006/relationships/image" Target="../media/image-23-12.png"/><Relationship Id="rId13" Type="http://schemas.openxmlformats.org/officeDocument/2006/relationships/image" Target="../media/image-23-13.png"/><Relationship Id="rId14" Type="http://schemas.openxmlformats.org/officeDocument/2006/relationships/image" Target="../media/image-23-14.png"/><Relationship Id="rId15" Type="http://schemas.openxmlformats.org/officeDocument/2006/relationships/image" Target="../media/image-23-15.png"/><Relationship Id="rId16" Type="http://schemas.openxmlformats.org/officeDocument/2006/relationships/image" Target="../media/image-23-16.png"/><Relationship Id="rId17" Type="http://schemas.openxmlformats.org/officeDocument/2006/relationships/image" Target="../media/image-23-17.png"/><Relationship Id="rId18" Type="http://schemas.openxmlformats.org/officeDocument/2006/relationships/image" Target="../media/image-23-18.png"/><Relationship Id="rId19" Type="http://schemas.openxmlformats.org/officeDocument/2006/relationships/image" Target="../media/image-23-19.png"/><Relationship Id="rId20" Type="http://schemas.openxmlformats.org/officeDocument/2006/relationships/image" Target="../media/image-23-20.png"/><Relationship Id="rId21" Type="http://schemas.openxmlformats.org/officeDocument/2006/relationships/image" Target="../media/image-23-21.png"/><Relationship Id="rId22" Type="http://schemas.openxmlformats.org/officeDocument/2006/relationships/image" Target="../media/image-23-22.png"/><Relationship Id="rId23" Type="http://schemas.openxmlformats.org/officeDocument/2006/relationships/image" Target="../media/image-23-23.png"/><Relationship Id="rId24" Type="http://schemas.openxmlformats.org/officeDocument/2006/relationships/image" Target="../media/image-23-24.png"/><Relationship Id="rId25" Type="http://schemas.openxmlformats.org/officeDocument/2006/relationships/image" Target="../media/image-23-25.png"/><Relationship Id="rId26" Type="http://schemas.openxmlformats.org/officeDocument/2006/relationships/image" Target="../media/image-23-26.png"/><Relationship Id="rId27" Type="http://schemas.openxmlformats.org/officeDocument/2006/relationships/image" Target="../media/image-23-27.png"/><Relationship Id="rId28" Type="http://schemas.openxmlformats.org/officeDocument/2006/relationships/image" Target="../media/image-23-28.png"/><Relationship Id="rId29" Type="http://schemas.openxmlformats.org/officeDocument/2006/relationships/image" Target="../media/image-23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image" Target="../media/image-24-9.png"/><Relationship Id="rId10" Type="http://schemas.openxmlformats.org/officeDocument/2006/relationships/image" Target="../media/image-24-10.png"/><Relationship Id="rId11" Type="http://schemas.openxmlformats.org/officeDocument/2006/relationships/image" Target="../media/image-24-11.png"/><Relationship Id="rId12" Type="http://schemas.openxmlformats.org/officeDocument/2006/relationships/image" Target="../media/image-24-12.png"/><Relationship Id="rId13" Type="http://schemas.openxmlformats.org/officeDocument/2006/relationships/image" Target="../media/image-24-13.png"/><Relationship Id="rId14" Type="http://schemas.openxmlformats.org/officeDocument/2006/relationships/image" Target="../media/image-24-14.png"/><Relationship Id="rId15" Type="http://schemas.openxmlformats.org/officeDocument/2006/relationships/image" Target="../media/image-24-15.png"/><Relationship Id="rId16" Type="http://schemas.openxmlformats.org/officeDocument/2006/relationships/image" Target="../media/image-24-16.png"/><Relationship Id="rId17" Type="http://schemas.openxmlformats.org/officeDocument/2006/relationships/image" Target="../media/image-24-17.png"/><Relationship Id="rId18" Type="http://schemas.openxmlformats.org/officeDocument/2006/relationships/image" Target="../media/image-24-18.png"/><Relationship Id="rId19" Type="http://schemas.openxmlformats.org/officeDocument/2006/relationships/image" Target="../media/image-24-19.png"/><Relationship Id="rId20" Type="http://schemas.openxmlformats.org/officeDocument/2006/relationships/image" Target="../media/image-24-20.png"/><Relationship Id="rId21" Type="http://schemas.openxmlformats.org/officeDocument/2006/relationships/image" Target="../media/image-24-21.png"/><Relationship Id="rId22" Type="http://schemas.openxmlformats.org/officeDocument/2006/relationships/image" Target="../media/image-24-22.png"/><Relationship Id="rId23" Type="http://schemas.openxmlformats.org/officeDocument/2006/relationships/image" Target="../media/image-24-23.png"/><Relationship Id="rId24" Type="http://schemas.openxmlformats.org/officeDocument/2006/relationships/image" Target="../media/image-24-24.png"/><Relationship Id="rId25" Type="http://schemas.openxmlformats.org/officeDocument/2006/relationships/image" Target="../media/image-24-25.png"/><Relationship Id="rId26" Type="http://schemas.openxmlformats.org/officeDocument/2006/relationships/image" Target="../media/image-24-26.png"/><Relationship Id="rId27" Type="http://schemas.openxmlformats.org/officeDocument/2006/relationships/image" Target="../media/image-24-27.png"/><Relationship Id="rId28" Type="http://schemas.openxmlformats.org/officeDocument/2006/relationships/image" Target="../media/image-24-28.png"/><Relationship Id="rId29" Type="http://schemas.openxmlformats.org/officeDocument/2006/relationships/image" Target="../media/image-24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png"/><Relationship Id="rId7" Type="http://schemas.openxmlformats.org/officeDocument/2006/relationships/image" Target="../media/image-25-7.png"/><Relationship Id="rId8" Type="http://schemas.openxmlformats.org/officeDocument/2006/relationships/image" Target="../media/image-25-8.png"/><Relationship Id="rId9" Type="http://schemas.openxmlformats.org/officeDocument/2006/relationships/image" Target="../media/image-25-9.png"/><Relationship Id="rId10" Type="http://schemas.openxmlformats.org/officeDocument/2006/relationships/image" Target="../media/image-25-10.png"/><Relationship Id="rId11" Type="http://schemas.openxmlformats.org/officeDocument/2006/relationships/image" Target="../media/image-25-11.png"/><Relationship Id="rId12" Type="http://schemas.openxmlformats.org/officeDocument/2006/relationships/image" Target="../media/image-25-12.png"/><Relationship Id="rId13" Type="http://schemas.openxmlformats.org/officeDocument/2006/relationships/image" Target="../media/image-25-13.png"/><Relationship Id="rId14" Type="http://schemas.openxmlformats.org/officeDocument/2006/relationships/image" Target="../media/image-25-14.png"/><Relationship Id="rId15" Type="http://schemas.openxmlformats.org/officeDocument/2006/relationships/image" Target="../media/image-25-15.png"/><Relationship Id="rId16" Type="http://schemas.openxmlformats.org/officeDocument/2006/relationships/image" Target="../media/image-25-16.png"/><Relationship Id="rId17" Type="http://schemas.openxmlformats.org/officeDocument/2006/relationships/image" Target="../media/image-25-17.png"/><Relationship Id="rId18" Type="http://schemas.openxmlformats.org/officeDocument/2006/relationships/image" Target="../media/image-25-18.png"/><Relationship Id="rId19" Type="http://schemas.openxmlformats.org/officeDocument/2006/relationships/image" Target="../media/image-25-19.png"/><Relationship Id="rId20" Type="http://schemas.openxmlformats.org/officeDocument/2006/relationships/image" Target="../media/image-25-20.png"/><Relationship Id="rId21" Type="http://schemas.openxmlformats.org/officeDocument/2006/relationships/image" Target="../media/image-25-21.png"/><Relationship Id="rId22" Type="http://schemas.openxmlformats.org/officeDocument/2006/relationships/image" Target="../media/image-25-22.png"/><Relationship Id="rId23" Type="http://schemas.openxmlformats.org/officeDocument/2006/relationships/image" Target="../media/image-25-23.png"/><Relationship Id="rId24" Type="http://schemas.openxmlformats.org/officeDocument/2006/relationships/image" Target="../media/image-25-24.png"/><Relationship Id="rId25" Type="http://schemas.openxmlformats.org/officeDocument/2006/relationships/image" Target="../media/image-25-25.png"/><Relationship Id="rId26" Type="http://schemas.openxmlformats.org/officeDocument/2006/relationships/image" Target="../media/image-25-26.png"/><Relationship Id="rId27" Type="http://schemas.openxmlformats.org/officeDocument/2006/relationships/image" Target="../media/image-25-27.png"/><Relationship Id="rId28" Type="http://schemas.openxmlformats.org/officeDocument/2006/relationships/image" Target="../media/image-25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image" Target="../media/image-26-6.png"/><Relationship Id="rId7" Type="http://schemas.openxmlformats.org/officeDocument/2006/relationships/image" Target="../media/image-26-7.png"/><Relationship Id="rId8" Type="http://schemas.openxmlformats.org/officeDocument/2006/relationships/image" Target="../media/image-26-8.png"/><Relationship Id="rId9" Type="http://schemas.openxmlformats.org/officeDocument/2006/relationships/image" Target="../media/image-26-9.png"/><Relationship Id="rId10" Type="http://schemas.openxmlformats.org/officeDocument/2006/relationships/image" Target="../media/image-26-10.png"/><Relationship Id="rId11" Type="http://schemas.openxmlformats.org/officeDocument/2006/relationships/image" Target="../media/image-26-11.png"/><Relationship Id="rId12" Type="http://schemas.openxmlformats.org/officeDocument/2006/relationships/image" Target="../media/image-26-12.png"/><Relationship Id="rId13" Type="http://schemas.openxmlformats.org/officeDocument/2006/relationships/image" Target="../media/image-26-13.png"/><Relationship Id="rId14" Type="http://schemas.openxmlformats.org/officeDocument/2006/relationships/image" Target="../media/image-26-14.png"/><Relationship Id="rId15" Type="http://schemas.openxmlformats.org/officeDocument/2006/relationships/image" Target="../media/image-26-15.png"/><Relationship Id="rId16" Type="http://schemas.openxmlformats.org/officeDocument/2006/relationships/image" Target="../media/image-26-16.png"/><Relationship Id="rId17" Type="http://schemas.openxmlformats.org/officeDocument/2006/relationships/image" Target="../media/image-26-17.png"/><Relationship Id="rId18" Type="http://schemas.openxmlformats.org/officeDocument/2006/relationships/image" Target="../media/image-26-18.png"/><Relationship Id="rId19" Type="http://schemas.openxmlformats.org/officeDocument/2006/relationships/image" Target="../media/image-26-19.png"/><Relationship Id="rId20" Type="http://schemas.openxmlformats.org/officeDocument/2006/relationships/image" Target="../media/image-26-20.png"/><Relationship Id="rId21" Type="http://schemas.openxmlformats.org/officeDocument/2006/relationships/image" Target="../media/image-26-21.png"/><Relationship Id="rId22" Type="http://schemas.openxmlformats.org/officeDocument/2006/relationships/image" Target="../media/image-26-22.png"/><Relationship Id="rId23" Type="http://schemas.openxmlformats.org/officeDocument/2006/relationships/image" Target="../media/image-26-23.png"/><Relationship Id="rId24" Type="http://schemas.openxmlformats.org/officeDocument/2006/relationships/image" Target="../media/image-26-24.png"/><Relationship Id="rId25" Type="http://schemas.openxmlformats.org/officeDocument/2006/relationships/image" Target="../media/image-26-25.png"/><Relationship Id="rId26" Type="http://schemas.openxmlformats.org/officeDocument/2006/relationships/image" Target="../media/image-26-26.png"/><Relationship Id="rId27" Type="http://schemas.openxmlformats.org/officeDocument/2006/relationships/image" Target="../media/image-26-27.png"/><Relationship Id="rId28" Type="http://schemas.openxmlformats.org/officeDocument/2006/relationships/image" Target="../media/image-26-28.png"/><Relationship Id="rId29" Type="http://schemas.openxmlformats.org/officeDocument/2006/relationships/image" Target="../media/image-26-29.png"/><Relationship Id="rId30" Type="http://schemas.openxmlformats.org/officeDocument/2006/relationships/image" Target="../media/image-26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png"/><Relationship Id="rId7" Type="http://schemas.openxmlformats.org/officeDocument/2006/relationships/image" Target="../media/image-27-7.png"/><Relationship Id="rId8" Type="http://schemas.openxmlformats.org/officeDocument/2006/relationships/image" Target="../media/image-27-8.png"/><Relationship Id="rId9" Type="http://schemas.openxmlformats.org/officeDocument/2006/relationships/image" Target="../media/image-27-9.png"/><Relationship Id="rId10" Type="http://schemas.openxmlformats.org/officeDocument/2006/relationships/image" Target="../media/image-27-10.png"/><Relationship Id="rId11" Type="http://schemas.openxmlformats.org/officeDocument/2006/relationships/image" Target="../media/image-27-11.png"/><Relationship Id="rId12" Type="http://schemas.openxmlformats.org/officeDocument/2006/relationships/image" Target="../media/image-27-12.png"/><Relationship Id="rId13" Type="http://schemas.openxmlformats.org/officeDocument/2006/relationships/image" Target="../media/image-27-13.png"/><Relationship Id="rId14" Type="http://schemas.openxmlformats.org/officeDocument/2006/relationships/image" Target="../media/image-27-14.png"/><Relationship Id="rId15" Type="http://schemas.openxmlformats.org/officeDocument/2006/relationships/image" Target="../media/image-27-15.png"/><Relationship Id="rId16" Type="http://schemas.openxmlformats.org/officeDocument/2006/relationships/image" Target="../media/image-27-16.png"/><Relationship Id="rId17" Type="http://schemas.openxmlformats.org/officeDocument/2006/relationships/image" Target="../media/image-27-17.png"/><Relationship Id="rId18" Type="http://schemas.openxmlformats.org/officeDocument/2006/relationships/image" Target="../media/image-27-18.png"/><Relationship Id="rId19" Type="http://schemas.openxmlformats.org/officeDocument/2006/relationships/image" Target="../media/image-27-19.png"/><Relationship Id="rId20" Type="http://schemas.openxmlformats.org/officeDocument/2006/relationships/image" Target="../media/image-27-20.png"/><Relationship Id="rId21" Type="http://schemas.openxmlformats.org/officeDocument/2006/relationships/image" Target="../media/image-27-21.png"/><Relationship Id="rId22" Type="http://schemas.openxmlformats.org/officeDocument/2006/relationships/image" Target="../media/image-27-22.png"/><Relationship Id="rId23" Type="http://schemas.openxmlformats.org/officeDocument/2006/relationships/image" Target="../media/image-27-23.png"/><Relationship Id="rId24" Type="http://schemas.openxmlformats.org/officeDocument/2006/relationships/image" Target="../media/image-27-24.png"/><Relationship Id="rId25" Type="http://schemas.openxmlformats.org/officeDocument/2006/relationships/image" Target="../media/image-27-25.png"/><Relationship Id="rId26" Type="http://schemas.openxmlformats.org/officeDocument/2006/relationships/image" Target="../media/image-27-26.png"/><Relationship Id="rId27" Type="http://schemas.openxmlformats.org/officeDocument/2006/relationships/image" Target="../media/image-27-27.png"/><Relationship Id="rId28" Type="http://schemas.openxmlformats.org/officeDocument/2006/relationships/image" Target="../media/image-27-28.png"/><Relationship Id="rId29" Type="http://schemas.openxmlformats.org/officeDocument/2006/relationships/image" Target="../media/image-27-29.png"/><Relationship Id="rId30" Type="http://schemas.openxmlformats.org/officeDocument/2006/relationships/image" Target="../media/image-27-30.png"/><Relationship Id="rId31" Type="http://schemas.openxmlformats.org/officeDocument/2006/relationships/image" Target="../media/image-27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image" Target="../media/image-28-6.png"/><Relationship Id="rId7" Type="http://schemas.openxmlformats.org/officeDocument/2006/relationships/image" Target="../media/image-28-7.png"/><Relationship Id="rId8" Type="http://schemas.openxmlformats.org/officeDocument/2006/relationships/image" Target="../media/image-28-8.png"/><Relationship Id="rId9" Type="http://schemas.openxmlformats.org/officeDocument/2006/relationships/image" Target="../media/image-28-9.png"/><Relationship Id="rId10" Type="http://schemas.openxmlformats.org/officeDocument/2006/relationships/image" Target="../media/image-28-10.png"/><Relationship Id="rId11" Type="http://schemas.openxmlformats.org/officeDocument/2006/relationships/image" Target="../media/image-28-11.png"/><Relationship Id="rId12" Type="http://schemas.openxmlformats.org/officeDocument/2006/relationships/image" Target="../media/image-28-12.png"/><Relationship Id="rId13" Type="http://schemas.openxmlformats.org/officeDocument/2006/relationships/image" Target="../media/image-28-13.png"/><Relationship Id="rId14" Type="http://schemas.openxmlformats.org/officeDocument/2006/relationships/image" Target="../media/image-28-14.png"/><Relationship Id="rId15" Type="http://schemas.openxmlformats.org/officeDocument/2006/relationships/image" Target="../media/image-28-15.png"/><Relationship Id="rId16" Type="http://schemas.openxmlformats.org/officeDocument/2006/relationships/image" Target="../media/image-28-16.png"/><Relationship Id="rId17" Type="http://schemas.openxmlformats.org/officeDocument/2006/relationships/image" Target="../media/image-28-17.png"/><Relationship Id="rId18" Type="http://schemas.openxmlformats.org/officeDocument/2006/relationships/image" Target="../media/image-28-18.png"/><Relationship Id="rId19" Type="http://schemas.openxmlformats.org/officeDocument/2006/relationships/image" Target="../media/image-28-19.png"/><Relationship Id="rId20" Type="http://schemas.openxmlformats.org/officeDocument/2006/relationships/image" Target="../media/image-28-20.png"/><Relationship Id="rId21" Type="http://schemas.openxmlformats.org/officeDocument/2006/relationships/image" Target="../media/image-28-21.png"/><Relationship Id="rId22" Type="http://schemas.openxmlformats.org/officeDocument/2006/relationships/image" Target="../media/image-28-22.png"/><Relationship Id="rId23" Type="http://schemas.openxmlformats.org/officeDocument/2006/relationships/image" Target="../media/image-28-23.png"/><Relationship Id="rId24" Type="http://schemas.openxmlformats.org/officeDocument/2006/relationships/image" Target="../media/image-28-24.png"/><Relationship Id="rId25" Type="http://schemas.openxmlformats.org/officeDocument/2006/relationships/image" Target="../media/image-28-25.png"/><Relationship Id="rId26" Type="http://schemas.openxmlformats.org/officeDocument/2006/relationships/image" Target="../media/image-28-26.png"/><Relationship Id="rId27" Type="http://schemas.openxmlformats.org/officeDocument/2006/relationships/image" Target="../media/image-28-27.png"/><Relationship Id="rId28" Type="http://schemas.openxmlformats.org/officeDocument/2006/relationships/image" Target="../media/image-28-28.png"/><Relationship Id="rId29" Type="http://schemas.openxmlformats.org/officeDocument/2006/relationships/image" Target="../media/image-28-29.png"/><Relationship Id="rId30" Type="http://schemas.openxmlformats.org/officeDocument/2006/relationships/image" Target="../media/image-28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image" Target="../media/image-29-5.png"/><Relationship Id="rId6" Type="http://schemas.openxmlformats.org/officeDocument/2006/relationships/image" Target="../media/image-29-6.png"/><Relationship Id="rId7" Type="http://schemas.openxmlformats.org/officeDocument/2006/relationships/image" Target="../media/image-29-7.png"/><Relationship Id="rId8" Type="http://schemas.openxmlformats.org/officeDocument/2006/relationships/image" Target="../media/image-29-8.png"/><Relationship Id="rId9" Type="http://schemas.openxmlformats.org/officeDocument/2006/relationships/image" Target="../media/image-29-9.png"/><Relationship Id="rId10" Type="http://schemas.openxmlformats.org/officeDocument/2006/relationships/image" Target="../media/image-29-10.png"/><Relationship Id="rId11" Type="http://schemas.openxmlformats.org/officeDocument/2006/relationships/image" Target="../media/image-29-11.png"/><Relationship Id="rId12" Type="http://schemas.openxmlformats.org/officeDocument/2006/relationships/image" Target="../media/image-29-12.png"/><Relationship Id="rId13" Type="http://schemas.openxmlformats.org/officeDocument/2006/relationships/image" Target="../media/image-29-13.png"/><Relationship Id="rId14" Type="http://schemas.openxmlformats.org/officeDocument/2006/relationships/image" Target="../media/image-29-14.png"/><Relationship Id="rId15" Type="http://schemas.openxmlformats.org/officeDocument/2006/relationships/image" Target="../media/image-29-15.png"/><Relationship Id="rId16" Type="http://schemas.openxmlformats.org/officeDocument/2006/relationships/image" Target="../media/image-29-16.png"/><Relationship Id="rId17" Type="http://schemas.openxmlformats.org/officeDocument/2006/relationships/image" Target="../media/image-29-17.png"/><Relationship Id="rId18" Type="http://schemas.openxmlformats.org/officeDocument/2006/relationships/image" Target="../media/image-29-18.png"/><Relationship Id="rId19" Type="http://schemas.openxmlformats.org/officeDocument/2006/relationships/image" Target="../media/image-29-19.png"/><Relationship Id="rId20" Type="http://schemas.openxmlformats.org/officeDocument/2006/relationships/image" Target="../media/image-29-20.png"/><Relationship Id="rId21" Type="http://schemas.openxmlformats.org/officeDocument/2006/relationships/image" Target="../media/image-29-21.png"/><Relationship Id="rId22" Type="http://schemas.openxmlformats.org/officeDocument/2006/relationships/image" Target="../media/image-29-22.png"/><Relationship Id="rId23" Type="http://schemas.openxmlformats.org/officeDocument/2006/relationships/image" Target="../media/image-29-23.png"/><Relationship Id="rId24" Type="http://schemas.openxmlformats.org/officeDocument/2006/relationships/image" Target="../media/image-29-24.png"/><Relationship Id="rId25" Type="http://schemas.openxmlformats.org/officeDocument/2006/relationships/image" Target="../media/image-29-25.png"/><Relationship Id="rId26" Type="http://schemas.openxmlformats.org/officeDocument/2006/relationships/image" Target="../media/image-29-26.png"/><Relationship Id="rId27" Type="http://schemas.openxmlformats.org/officeDocument/2006/relationships/image" Target="../media/image-29-27.png"/><Relationship Id="rId28" Type="http://schemas.openxmlformats.org/officeDocument/2006/relationships/image" Target="../media/image-29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png"/><Relationship Id="rId6" Type="http://schemas.openxmlformats.org/officeDocument/2006/relationships/image" Target="../media/image-30-6.png"/><Relationship Id="rId7" Type="http://schemas.openxmlformats.org/officeDocument/2006/relationships/image" Target="../media/image-30-7.png"/><Relationship Id="rId8" Type="http://schemas.openxmlformats.org/officeDocument/2006/relationships/image" Target="../media/image-30-8.png"/><Relationship Id="rId9" Type="http://schemas.openxmlformats.org/officeDocument/2006/relationships/image" Target="../media/image-30-9.png"/><Relationship Id="rId10" Type="http://schemas.openxmlformats.org/officeDocument/2006/relationships/image" Target="../media/image-30-10.png"/><Relationship Id="rId11" Type="http://schemas.openxmlformats.org/officeDocument/2006/relationships/image" Target="../media/image-30-11.png"/><Relationship Id="rId12" Type="http://schemas.openxmlformats.org/officeDocument/2006/relationships/image" Target="../media/image-30-12.png"/><Relationship Id="rId13" Type="http://schemas.openxmlformats.org/officeDocument/2006/relationships/image" Target="../media/image-30-13.png"/><Relationship Id="rId14" Type="http://schemas.openxmlformats.org/officeDocument/2006/relationships/image" Target="../media/image-30-14.png"/><Relationship Id="rId15" Type="http://schemas.openxmlformats.org/officeDocument/2006/relationships/image" Target="../media/image-30-15.png"/><Relationship Id="rId16" Type="http://schemas.openxmlformats.org/officeDocument/2006/relationships/image" Target="../media/image-30-16.png"/><Relationship Id="rId17" Type="http://schemas.openxmlformats.org/officeDocument/2006/relationships/image" Target="../media/image-30-17.png"/><Relationship Id="rId18" Type="http://schemas.openxmlformats.org/officeDocument/2006/relationships/image" Target="../media/image-30-18.png"/><Relationship Id="rId19" Type="http://schemas.openxmlformats.org/officeDocument/2006/relationships/image" Target="../media/image-30-19.png"/><Relationship Id="rId20" Type="http://schemas.openxmlformats.org/officeDocument/2006/relationships/image" Target="../media/image-30-20.png"/><Relationship Id="rId21" Type="http://schemas.openxmlformats.org/officeDocument/2006/relationships/image" Target="../media/image-30-21.png"/><Relationship Id="rId22" Type="http://schemas.openxmlformats.org/officeDocument/2006/relationships/image" Target="../media/image-30-22.png"/><Relationship Id="rId23" Type="http://schemas.openxmlformats.org/officeDocument/2006/relationships/image" Target="../media/image-30-23.png"/><Relationship Id="rId24" Type="http://schemas.openxmlformats.org/officeDocument/2006/relationships/image" Target="../media/image-30-24.png"/><Relationship Id="rId25" Type="http://schemas.openxmlformats.org/officeDocument/2006/relationships/image" Target="../media/image-30-25.png"/><Relationship Id="rId26" Type="http://schemas.openxmlformats.org/officeDocument/2006/relationships/image" Target="../media/image-30-26.png"/><Relationship Id="rId27" Type="http://schemas.openxmlformats.org/officeDocument/2006/relationships/image" Target="../media/image-30-27.png"/><Relationship Id="rId28" Type="http://schemas.openxmlformats.org/officeDocument/2006/relationships/image" Target="../media/image-30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png"/><Relationship Id="rId6" Type="http://schemas.openxmlformats.org/officeDocument/2006/relationships/image" Target="../media/image-31-6.png"/><Relationship Id="rId7" Type="http://schemas.openxmlformats.org/officeDocument/2006/relationships/image" Target="../media/image-31-7.png"/><Relationship Id="rId8" Type="http://schemas.openxmlformats.org/officeDocument/2006/relationships/image" Target="../media/image-31-8.png"/><Relationship Id="rId9" Type="http://schemas.openxmlformats.org/officeDocument/2006/relationships/image" Target="../media/image-31-9.png"/><Relationship Id="rId10" Type="http://schemas.openxmlformats.org/officeDocument/2006/relationships/image" Target="../media/image-31-10.png"/><Relationship Id="rId11" Type="http://schemas.openxmlformats.org/officeDocument/2006/relationships/image" Target="../media/image-31-11.png"/><Relationship Id="rId12" Type="http://schemas.openxmlformats.org/officeDocument/2006/relationships/image" Target="../media/image-31-12.png"/><Relationship Id="rId13" Type="http://schemas.openxmlformats.org/officeDocument/2006/relationships/image" Target="../media/image-31-13.png"/><Relationship Id="rId14" Type="http://schemas.openxmlformats.org/officeDocument/2006/relationships/image" Target="../media/image-31-14.png"/><Relationship Id="rId15" Type="http://schemas.openxmlformats.org/officeDocument/2006/relationships/image" Target="../media/image-31-15.png"/><Relationship Id="rId16" Type="http://schemas.openxmlformats.org/officeDocument/2006/relationships/image" Target="../media/image-31-16.png"/><Relationship Id="rId17" Type="http://schemas.openxmlformats.org/officeDocument/2006/relationships/image" Target="../media/image-31-17.png"/><Relationship Id="rId18" Type="http://schemas.openxmlformats.org/officeDocument/2006/relationships/image" Target="../media/image-31-18.png"/><Relationship Id="rId19" Type="http://schemas.openxmlformats.org/officeDocument/2006/relationships/image" Target="../media/image-31-19.png"/><Relationship Id="rId20" Type="http://schemas.openxmlformats.org/officeDocument/2006/relationships/image" Target="../media/image-31-20.png"/><Relationship Id="rId21" Type="http://schemas.openxmlformats.org/officeDocument/2006/relationships/image" Target="../media/image-31-21.png"/><Relationship Id="rId22" Type="http://schemas.openxmlformats.org/officeDocument/2006/relationships/image" Target="../media/image-31-22.png"/><Relationship Id="rId23" Type="http://schemas.openxmlformats.org/officeDocument/2006/relationships/image" Target="../media/image-31-23.png"/><Relationship Id="rId24" Type="http://schemas.openxmlformats.org/officeDocument/2006/relationships/image" Target="../media/image-31-24.png"/><Relationship Id="rId25" Type="http://schemas.openxmlformats.org/officeDocument/2006/relationships/image" Target="../media/image-31-25.png"/><Relationship Id="rId26" Type="http://schemas.openxmlformats.org/officeDocument/2006/relationships/image" Target="../media/image-31-26.png"/><Relationship Id="rId27" Type="http://schemas.openxmlformats.org/officeDocument/2006/relationships/image" Target="../media/image-31-27.png"/><Relationship Id="rId28" Type="http://schemas.openxmlformats.org/officeDocument/2006/relationships/image" Target="../media/image-31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png"/><Relationship Id="rId6" Type="http://schemas.openxmlformats.org/officeDocument/2006/relationships/image" Target="../media/image-32-6.png"/><Relationship Id="rId7" Type="http://schemas.openxmlformats.org/officeDocument/2006/relationships/image" Target="../media/image-32-7.png"/><Relationship Id="rId8" Type="http://schemas.openxmlformats.org/officeDocument/2006/relationships/image" Target="../media/image-32-8.png"/><Relationship Id="rId9" Type="http://schemas.openxmlformats.org/officeDocument/2006/relationships/image" Target="../media/image-32-9.png"/><Relationship Id="rId10" Type="http://schemas.openxmlformats.org/officeDocument/2006/relationships/image" Target="../media/image-32-10.png"/><Relationship Id="rId11" Type="http://schemas.openxmlformats.org/officeDocument/2006/relationships/image" Target="../media/image-32-11.png"/><Relationship Id="rId12" Type="http://schemas.openxmlformats.org/officeDocument/2006/relationships/image" Target="../media/image-32-12.png"/><Relationship Id="rId13" Type="http://schemas.openxmlformats.org/officeDocument/2006/relationships/image" Target="../media/image-32-13.png"/><Relationship Id="rId14" Type="http://schemas.openxmlformats.org/officeDocument/2006/relationships/image" Target="../media/image-32-14.png"/><Relationship Id="rId15" Type="http://schemas.openxmlformats.org/officeDocument/2006/relationships/image" Target="../media/image-32-15.png"/><Relationship Id="rId16" Type="http://schemas.openxmlformats.org/officeDocument/2006/relationships/image" Target="../media/image-32-16.png"/><Relationship Id="rId17" Type="http://schemas.openxmlformats.org/officeDocument/2006/relationships/image" Target="../media/image-32-17.png"/><Relationship Id="rId18" Type="http://schemas.openxmlformats.org/officeDocument/2006/relationships/image" Target="../media/image-32-18.png"/><Relationship Id="rId19" Type="http://schemas.openxmlformats.org/officeDocument/2006/relationships/image" Target="../media/image-32-19.png"/><Relationship Id="rId20" Type="http://schemas.openxmlformats.org/officeDocument/2006/relationships/image" Target="../media/image-32-20.png"/><Relationship Id="rId21" Type="http://schemas.openxmlformats.org/officeDocument/2006/relationships/image" Target="../media/image-32-21.png"/><Relationship Id="rId22" Type="http://schemas.openxmlformats.org/officeDocument/2006/relationships/image" Target="../media/image-32-22.png"/><Relationship Id="rId23" Type="http://schemas.openxmlformats.org/officeDocument/2006/relationships/image" Target="../media/image-32-23.png"/><Relationship Id="rId24" Type="http://schemas.openxmlformats.org/officeDocument/2006/relationships/image" Target="../media/image-32-24.png"/><Relationship Id="rId25" Type="http://schemas.openxmlformats.org/officeDocument/2006/relationships/image" Target="../media/image-32-25.png"/><Relationship Id="rId26" Type="http://schemas.openxmlformats.org/officeDocument/2006/relationships/image" Target="../media/image-32-26.png"/><Relationship Id="rId27" Type="http://schemas.openxmlformats.org/officeDocument/2006/relationships/image" Target="../media/image-32-27.png"/><Relationship Id="rId28" Type="http://schemas.openxmlformats.org/officeDocument/2006/relationships/image" Target="../media/image-32-28.png"/><Relationship Id="rId29" Type="http://schemas.openxmlformats.org/officeDocument/2006/relationships/image" Target="../media/image-32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image" Target="../media/image-33-4.png"/><Relationship Id="rId5" Type="http://schemas.openxmlformats.org/officeDocument/2006/relationships/image" Target="../media/image-33-5.png"/><Relationship Id="rId6" Type="http://schemas.openxmlformats.org/officeDocument/2006/relationships/image" Target="../media/image-33-6.png"/><Relationship Id="rId7" Type="http://schemas.openxmlformats.org/officeDocument/2006/relationships/image" Target="../media/image-33-7.png"/><Relationship Id="rId8" Type="http://schemas.openxmlformats.org/officeDocument/2006/relationships/image" Target="../media/image-33-8.png"/><Relationship Id="rId9" Type="http://schemas.openxmlformats.org/officeDocument/2006/relationships/image" Target="../media/image-33-9.png"/><Relationship Id="rId10" Type="http://schemas.openxmlformats.org/officeDocument/2006/relationships/image" Target="../media/image-33-10.png"/><Relationship Id="rId11" Type="http://schemas.openxmlformats.org/officeDocument/2006/relationships/image" Target="../media/image-33-11.png"/><Relationship Id="rId12" Type="http://schemas.openxmlformats.org/officeDocument/2006/relationships/image" Target="../media/image-33-12.png"/><Relationship Id="rId13" Type="http://schemas.openxmlformats.org/officeDocument/2006/relationships/image" Target="../media/image-33-13.png"/><Relationship Id="rId14" Type="http://schemas.openxmlformats.org/officeDocument/2006/relationships/image" Target="../media/image-33-14.png"/><Relationship Id="rId15" Type="http://schemas.openxmlformats.org/officeDocument/2006/relationships/image" Target="../media/image-33-15.png"/><Relationship Id="rId16" Type="http://schemas.openxmlformats.org/officeDocument/2006/relationships/image" Target="../media/image-33-16.png"/><Relationship Id="rId17" Type="http://schemas.openxmlformats.org/officeDocument/2006/relationships/image" Target="../media/image-33-17.png"/><Relationship Id="rId18" Type="http://schemas.openxmlformats.org/officeDocument/2006/relationships/image" Target="../media/image-33-18.png"/><Relationship Id="rId19" Type="http://schemas.openxmlformats.org/officeDocument/2006/relationships/image" Target="../media/image-33-19.png"/><Relationship Id="rId20" Type="http://schemas.openxmlformats.org/officeDocument/2006/relationships/image" Target="../media/image-33-20.png"/><Relationship Id="rId21" Type="http://schemas.openxmlformats.org/officeDocument/2006/relationships/image" Target="../media/image-33-21.png"/><Relationship Id="rId22" Type="http://schemas.openxmlformats.org/officeDocument/2006/relationships/image" Target="../media/image-33-22.png"/><Relationship Id="rId23" Type="http://schemas.openxmlformats.org/officeDocument/2006/relationships/image" Target="../media/image-33-23.png"/><Relationship Id="rId24" Type="http://schemas.openxmlformats.org/officeDocument/2006/relationships/image" Target="../media/image-33-24.png"/><Relationship Id="rId25" Type="http://schemas.openxmlformats.org/officeDocument/2006/relationships/image" Target="../media/image-33-25.png"/><Relationship Id="rId26" Type="http://schemas.openxmlformats.org/officeDocument/2006/relationships/image" Target="../media/image-33-26.png"/><Relationship Id="rId27" Type="http://schemas.openxmlformats.org/officeDocument/2006/relationships/image" Target="../media/image-33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image" Target="../media/image-34-6.png"/><Relationship Id="rId7" Type="http://schemas.openxmlformats.org/officeDocument/2006/relationships/image" Target="../media/image-34-7.png"/><Relationship Id="rId8" Type="http://schemas.openxmlformats.org/officeDocument/2006/relationships/image" Target="../media/image-34-8.png"/><Relationship Id="rId9" Type="http://schemas.openxmlformats.org/officeDocument/2006/relationships/image" Target="../media/image-34-9.png"/><Relationship Id="rId10" Type="http://schemas.openxmlformats.org/officeDocument/2006/relationships/image" Target="../media/image-34-10.png"/><Relationship Id="rId11" Type="http://schemas.openxmlformats.org/officeDocument/2006/relationships/image" Target="../media/image-34-11.png"/><Relationship Id="rId12" Type="http://schemas.openxmlformats.org/officeDocument/2006/relationships/image" Target="../media/image-34-12.png"/><Relationship Id="rId13" Type="http://schemas.openxmlformats.org/officeDocument/2006/relationships/image" Target="../media/image-34-13.png"/><Relationship Id="rId14" Type="http://schemas.openxmlformats.org/officeDocument/2006/relationships/image" Target="../media/image-34-14.png"/><Relationship Id="rId15" Type="http://schemas.openxmlformats.org/officeDocument/2006/relationships/image" Target="../media/image-34-15.png"/><Relationship Id="rId16" Type="http://schemas.openxmlformats.org/officeDocument/2006/relationships/image" Target="../media/image-34-16.png"/><Relationship Id="rId17" Type="http://schemas.openxmlformats.org/officeDocument/2006/relationships/image" Target="../media/image-34-17.png"/><Relationship Id="rId18" Type="http://schemas.openxmlformats.org/officeDocument/2006/relationships/image" Target="../media/image-34-18.png"/><Relationship Id="rId19" Type="http://schemas.openxmlformats.org/officeDocument/2006/relationships/image" Target="../media/image-34-19.png"/><Relationship Id="rId20" Type="http://schemas.openxmlformats.org/officeDocument/2006/relationships/image" Target="../media/image-34-20.png"/><Relationship Id="rId21" Type="http://schemas.openxmlformats.org/officeDocument/2006/relationships/image" Target="../media/image-34-21.png"/><Relationship Id="rId22" Type="http://schemas.openxmlformats.org/officeDocument/2006/relationships/image" Target="../media/image-34-22.png"/><Relationship Id="rId23" Type="http://schemas.openxmlformats.org/officeDocument/2006/relationships/image" Target="../media/image-34-23.png"/><Relationship Id="rId24" Type="http://schemas.openxmlformats.org/officeDocument/2006/relationships/image" Target="../media/image-34-24.png"/><Relationship Id="rId25" Type="http://schemas.openxmlformats.org/officeDocument/2006/relationships/image" Target="../media/image-34-25.png"/><Relationship Id="rId26" Type="http://schemas.openxmlformats.org/officeDocument/2006/relationships/image" Target="../media/image-34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image" Target="../media/image-35-5.png"/><Relationship Id="rId6" Type="http://schemas.openxmlformats.org/officeDocument/2006/relationships/image" Target="../media/image-35-6.png"/><Relationship Id="rId7" Type="http://schemas.openxmlformats.org/officeDocument/2006/relationships/image" Target="../media/image-35-7.png"/><Relationship Id="rId8" Type="http://schemas.openxmlformats.org/officeDocument/2006/relationships/image" Target="../media/image-35-8.png"/><Relationship Id="rId9" Type="http://schemas.openxmlformats.org/officeDocument/2006/relationships/image" Target="../media/image-35-9.png"/><Relationship Id="rId10" Type="http://schemas.openxmlformats.org/officeDocument/2006/relationships/image" Target="../media/image-35-10.png"/><Relationship Id="rId11" Type="http://schemas.openxmlformats.org/officeDocument/2006/relationships/image" Target="../media/image-35-11.png"/><Relationship Id="rId12" Type="http://schemas.openxmlformats.org/officeDocument/2006/relationships/image" Target="../media/image-35-12.png"/><Relationship Id="rId13" Type="http://schemas.openxmlformats.org/officeDocument/2006/relationships/image" Target="../media/image-35-13.png"/><Relationship Id="rId14" Type="http://schemas.openxmlformats.org/officeDocument/2006/relationships/image" Target="../media/image-35-14.png"/><Relationship Id="rId15" Type="http://schemas.openxmlformats.org/officeDocument/2006/relationships/image" Target="../media/image-35-15.png"/><Relationship Id="rId16" Type="http://schemas.openxmlformats.org/officeDocument/2006/relationships/image" Target="../media/image-35-16.png"/><Relationship Id="rId17" Type="http://schemas.openxmlformats.org/officeDocument/2006/relationships/image" Target="../media/image-35-17.png"/><Relationship Id="rId18" Type="http://schemas.openxmlformats.org/officeDocument/2006/relationships/image" Target="../media/image-35-18.png"/><Relationship Id="rId19" Type="http://schemas.openxmlformats.org/officeDocument/2006/relationships/image" Target="../media/image-35-19.png"/><Relationship Id="rId20" Type="http://schemas.openxmlformats.org/officeDocument/2006/relationships/image" Target="../media/image-35-20.png"/><Relationship Id="rId21" Type="http://schemas.openxmlformats.org/officeDocument/2006/relationships/image" Target="../media/image-35-21.png"/><Relationship Id="rId22" Type="http://schemas.openxmlformats.org/officeDocument/2006/relationships/image" Target="../media/image-35-22.png"/><Relationship Id="rId23" Type="http://schemas.openxmlformats.org/officeDocument/2006/relationships/image" Target="../media/image-35-23.png"/><Relationship Id="rId24" Type="http://schemas.openxmlformats.org/officeDocument/2006/relationships/image" Target="../media/image-35-24.png"/><Relationship Id="rId25" Type="http://schemas.openxmlformats.org/officeDocument/2006/relationships/image" Target="../media/image-35-25.png"/><Relationship Id="rId26" Type="http://schemas.openxmlformats.org/officeDocument/2006/relationships/image" Target="../media/image-35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image" Target="../media/image-36-5.png"/><Relationship Id="rId6" Type="http://schemas.openxmlformats.org/officeDocument/2006/relationships/image" Target="../media/image-36-6.png"/><Relationship Id="rId7" Type="http://schemas.openxmlformats.org/officeDocument/2006/relationships/image" Target="../media/image-36-7.png"/><Relationship Id="rId8" Type="http://schemas.openxmlformats.org/officeDocument/2006/relationships/image" Target="../media/image-36-8.png"/><Relationship Id="rId9" Type="http://schemas.openxmlformats.org/officeDocument/2006/relationships/image" Target="../media/image-36-9.png"/><Relationship Id="rId10" Type="http://schemas.openxmlformats.org/officeDocument/2006/relationships/image" Target="../media/image-36-10.png"/><Relationship Id="rId11" Type="http://schemas.openxmlformats.org/officeDocument/2006/relationships/image" Target="../media/image-36-11.png"/><Relationship Id="rId12" Type="http://schemas.openxmlformats.org/officeDocument/2006/relationships/image" Target="../media/image-36-12.png"/><Relationship Id="rId13" Type="http://schemas.openxmlformats.org/officeDocument/2006/relationships/image" Target="../media/image-36-13.png"/><Relationship Id="rId14" Type="http://schemas.openxmlformats.org/officeDocument/2006/relationships/image" Target="../media/image-36-14.png"/><Relationship Id="rId15" Type="http://schemas.openxmlformats.org/officeDocument/2006/relationships/image" Target="../media/image-36-15.png"/><Relationship Id="rId16" Type="http://schemas.openxmlformats.org/officeDocument/2006/relationships/image" Target="../media/image-36-16.png"/><Relationship Id="rId17" Type="http://schemas.openxmlformats.org/officeDocument/2006/relationships/image" Target="../media/image-36-17.png"/><Relationship Id="rId18" Type="http://schemas.openxmlformats.org/officeDocument/2006/relationships/image" Target="../media/image-36-18.png"/><Relationship Id="rId19" Type="http://schemas.openxmlformats.org/officeDocument/2006/relationships/image" Target="../media/image-36-19.png"/><Relationship Id="rId20" Type="http://schemas.openxmlformats.org/officeDocument/2006/relationships/image" Target="../media/image-36-20.png"/><Relationship Id="rId21" Type="http://schemas.openxmlformats.org/officeDocument/2006/relationships/image" Target="../media/image-36-21.png"/><Relationship Id="rId22" Type="http://schemas.openxmlformats.org/officeDocument/2006/relationships/image" Target="../media/image-36-22.png"/><Relationship Id="rId23" Type="http://schemas.openxmlformats.org/officeDocument/2006/relationships/image" Target="../media/image-36-23.png"/><Relationship Id="rId24" Type="http://schemas.openxmlformats.org/officeDocument/2006/relationships/image" Target="../media/image-36-24.png"/><Relationship Id="rId25" Type="http://schemas.openxmlformats.org/officeDocument/2006/relationships/image" Target="../media/image-36-25.png"/><Relationship Id="rId26" Type="http://schemas.openxmlformats.org/officeDocument/2006/relationships/image" Target="../media/image-36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image" Target="../media/image-37-4.png"/><Relationship Id="rId5" Type="http://schemas.openxmlformats.org/officeDocument/2006/relationships/image" Target="../media/image-37-5.png"/><Relationship Id="rId6" Type="http://schemas.openxmlformats.org/officeDocument/2006/relationships/image" Target="../media/image-37-6.png"/><Relationship Id="rId7" Type="http://schemas.openxmlformats.org/officeDocument/2006/relationships/image" Target="../media/image-37-7.png"/><Relationship Id="rId8" Type="http://schemas.openxmlformats.org/officeDocument/2006/relationships/image" Target="../media/image-37-8.png"/><Relationship Id="rId9" Type="http://schemas.openxmlformats.org/officeDocument/2006/relationships/image" Target="../media/image-37-9.png"/><Relationship Id="rId10" Type="http://schemas.openxmlformats.org/officeDocument/2006/relationships/image" Target="../media/image-37-10.png"/><Relationship Id="rId11" Type="http://schemas.openxmlformats.org/officeDocument/2006/relationships/image" Target="../media/image-37-11.png"/><Relationship Id="rId12" Type="http://schemas.openxmlformats.org/officeDocument/2006/relationships/image" Target="../media/image-37-12.png"/><Relationship Id="rId13" Type="http://schemas.openxmlformats.org/officeDocument/2006/relationships/image" Target="../media/image-37-13.png"/><Relationship Id="rId14" Type="http://schemas.openxmlformats.org/officeDocument/2006/relationships/image" Target="../media/image-37-14.png"/><Relationship Id="rId15" Type="http://schemas.openxmlformats.org/officeDocument/2006/relationships/image" Target="../media/image-37-15.png"/><Relationship Id="rId16" Type="http://schemas.openxmlformats.org/officeDocument/2006/relationships/image" Target="../media/image-37-16.png"/><Relationship Id="rId17" Type="http://schemas.openxmlformats.org/officeDocument/2006/relationships/image" Target="../media/image-37-17.png"/><Relationship Id="rId18" Type="http://schemas.openxmlformats.org/officeDocument/2006/relationships/image" Target="../media/image-37-18.png"/><Relationship Id="rId19" Type="http://schemas.openxmlformats.org/officeDocument/2006/relationships/image" Target="../media/image-37-19.png"/><Relationship Id="rId20" Type="http://schemas.openxmlformats.org/officeDocument/2006/relationships/image" Target="../media/image-37-20.png"/><Relationship Id="rId21" Type="http://schemas.openxmlformats.org/officeDocument/2006/relationships/image" Target="../media/image-37-21.png"/><Relationship Id="rId22" Type="http://schemas.openxmlformats.org/officeDocument/2006/relationships/image" Target="../media/image-37-22.png"/><Relationship Id="rId23" Type="http://schemas.openxmlformats.org/officeDocument/2006/relationships/image" Target="../media/image-37-23.png"/><Relationship Id="rId24" Type="http://schemas.openxmlformats.org/officeDocument/2006/relationships/image" Target="../media/image-37-24.png"/><Relationship Id="rId25" Type="http://schemas.openxmlformats.org/officeDocument/2006/relationships/image" Target="../media/image-37-25.png"/><Relationship Id="rId26" Type="http://schemas.openxmlformats.org/officeDocument/2006/relationships/image" Target="../media/image-37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image" Target="../media/image-38-4.png"/><Relationship Id="rId5" Type="http://schemas.openxmlformats.org/officeDocument/2006/relationships/image" Target="../media/image-38-5.png"/><Relationship Id="rId6" Type="http://schemas.openxmlformats.org/officeDocument/2006/relationships/image" Target="../media/image-38-6.png"/><Relationship Id="rId7" Type="http://schemas.openxmlformats.org/officeDocument/2006/relationships/image" Target="../media/image-38-7.png"/><Relationship Id="rId8" Type="http://schemas.openxmlformats.org/officeDocument/2006/relationships/image" Target="../media/image-38-8.png"/><Relationship Id="rId9" Type="http://schemas.openxmlformats.org/officeDocument/2006/relationships/image" Target="../media/image-38-9.png"/><Relationship Id="rId10" Type="http://schemas.openxmlformats.org/officeDocument/2006/relationships/image" Target="../media/image-38-10.png"/><Relationship Id="rId11" Type="http://schemas.openxmlformats.org/officeDocument/2006/relationships/image" Target="../media/image-38-11.png"/><Relationship Id="rId12" Type="http://schemas.openxmlformats.org/officeDocument/2006/relationships/image" Target="../media/image-38-12.png"/><Relationship Id="rId13" Type="http://schemas.openxmlformats.org/officeDocument/2006/relationships/image" Target="../media/image-38-13.png"/><Relationship Id="rId14" Type="http://schemas.openxmlformats.org/officeDocument/2006/relationships/image" Target="../media/image-38-14.png"/><Relationship Id="rId15" Type="http://schemas.openxmlformats.org/officeDocument/2006/relationships/image" Target="../media/image-38-15.png"/><Relationship Id="rId16" Type="http://schemas.openxmlformats.org/officeDocument/2006/relationships/image" Target="../media/image-38-16.png"/><Relationship Id="rId17" Type="http://schemas.openxmlformats.org/officeDocument/2006/relationships/image" Target="../media/image-38-17.png"/><Relationship Id="rId18" Type="http://schemas.openxmlformats.org/officeDocument/2006/relationships/image" Target="../media/image-38-18.png"/><Relationship Id="rId19" Type="http://schemas.openxmlformats.org/officeDocument/2006/relationships/image" Target="../media/image-38-19.png"/><Relationship Id="rId20" Type="http://schemas.openxmlformats.org/officeDocument/2006/relationships/image" Target="../media/image-38-20.png"/><Relationship Id="rId21" Type="http://schemas.openxmlformats.org/officeDocument/2006/relationships/image" Target="../media/image-38-21.png"/><Relationship Id="rId22" Type="http://schemas.openxmlformats.org/officeDocument/2006/relationships/image" Target="../media/image-38-22.png"/><Relationship Id="rId23" Type="http://schemas.openxmlformats.org/officeDocument/2006/relationships/image" Target="../media/image-38-23.png"/><Relationship Id="rId24" Type="http://schemas.openxmlformats.org/officeDocument/2006/relationships/image" Target="../media/image-38-24.png"/><Relationship Id="rId25" Type="http://schemas.openxmlformats.org/officeDocument/2006/relationships/image" Target="../media/image-38-25.png"/><Relationship Id="rId26" Type="http://schemas.openxmlformats.org/officeDocument/2006/relationships/image" Target="../media/image-38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image" Target="../media/image-39-5.png"/><Relationship Id="rId6" Type="http://schemas.openxmlformats.org/officeDocument/2006/relationships/image" Target="../media/image-39-6.png"/><Relationship Id="rId7" Type="http://schemas.openxmlformats.org/officeDocument/2006/relationships/image" Target="../media/image-39-7.png"/><Relationship Id="rId8" Type="http://schemas.openxmlformats.org/officeDocument/2006/relationships/image" Target="../media/image-39-8.png"/><Relationship Id="rId9" Type="http://schemas.openxmlformats.org/officeDocument/2006/relationships/image" Target="../media/image-39-9.png"/><Relationship Id="rId10" Type="http://schemas.openxmlformats.org/officeDocument/2006/relationships/image" Target="../media/image-39-10.png"/><Relationship Id="rId11" Type="http://schemas.openxmlformats.org/officeDocument/2006/relationships/image" Target="../media/image-39-11.png"/><Relationship Id="rId12" Type="http://schemas.openxmlformats.org/officeDocument/2006/relationships/image" Target="../media/image-39-12.png"/><Relationship Id="rId13" Type="http://schemas.openxmlformats.org/officeDocument/2006/relationships/image" Target="../media/image-39-13.png"/><Relationship Id="rId14" Type="http://schemas.openxmlformats.org/officeDocument/2006/relationships/image" Target="../media/image-39-14.png"/><Relationship Id="rId15" Type="http://schemas.openxmlformats.org/officeDocument/2006/relationships/image" Target="../media/image-39-15.png"/><Relationship Id="rId16" Type="http://schemas.openxmlformats.org/officeDocument/2006/relationships/image" Target="../media/image-39-16.png"/><Relationship Id="rId17" Type="http://schemas.openxmlformats.org/officeDocument/2006/relationships/image" Target="../media/image-39-17.png"/><Relationship Id="rId18" Type="http://schemas.openxmlformats.org/officeDocument/2006/relationships/image" Target="../media/image-39-18.png"/><Relationship Id="rId19" Type="http://schemas.openxmlformats.org/officeDocument/2006/relationships/image" Target="../media/image-39-19.png"/><Relationship Id="rId20" Type="http://schemas.openxmlformats.org/officeDocument/2006/relationships/image" Target="../media/image-39-20.png"/><Relationship Id="rId21" Type="http://schemas.openxmlformats.org/officeDocument/2006/relationships/image" Target="../media/image-39-21.png"/><Relationship Id="rId22" Type="http://schemas.openxmlformats.org/officeDocument/2006/relationships/image" Target="../media/image-39-22.png"/><Relationship Id="rId23" Type="http://schemas.openxmlformats.org/officeDocument/2006/relationships/image" Target="../media/image-39-23.png"/><Relationship Id="rId24" Type="http://schemas.openxmlformats.org/officeDocument/2006/relationships/image" Target="../media/image-39-24.png"/><Relationship Id="rId25" Type="http://schemas.openxmlformats.org/officeDocument/2006/relationships/image" Target="../media/image-39-25.png"/><Relationship Id="rId26" Type="http://schemas.openxmlformats.org/officeDocument/2006/relationships/image" Target="../media/image-39-26.png"/><Relationship Id="rId27" Type="http://schemas.openxmlformats.org/officeDocument/2006/relationships/image" Target="../media/image-39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png"/><Relationship Id="rId27" Type="http://schemas.openxmlformats.org/officeDocument/2006/relationships/image" Target="../media/image-4-27.png"/><Relationship Id="rId28" Type="http://schemas.openxmlformats.org/officeDocument/2006/relationships/image" Target="../media/image-4-28.png"/><Relationship Id="rId29" Type="http://schemas.openxmlformats.org/officeDocument/2006/relationships/image" Target="../media/image-4-29.png"/><Relationship Id="rId30" Type="http://schemas.openxmlformats.org/officeDocument/2006/relationships/image" Target="../media/image-4-30.png"/><Relationship Id="rId31" Type="http://schemas.openxmlformats.org/officeDocument/2006/relationships/image" Target="../media/image-4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png"/><Relationship Id="rId5" Type="http://schemas.openxmlformats.org/officeDocument/2006/relationships/image" Target="../media/image-40-5.png"/><Relationship Id="rId6" Type="http://schemas.openxmlformats.org/officeDocument/2006/relationships/image" Target="../media/image-40-6.png"/><Relationship Id="rId7" Type="http://schemas.openxmlformats.org/officeDocument/2006/relationships/image" Target="../media/image-40-7.png"/><Relationship Id="rId8" Type="http://schemas.openxmlformats.org/officeDocument/2006/relationships/image" Target="../media/image-40-8.png"/><Relationship Id="rId9" Type="http://schemas.openxmlformats.org/officeDocument/2006/relationships/image" Target="../media/image-40-9.png"/><Relationship Id="rId10" Type="http://schemas.openxmlformats.org/officeDocument/2006/relationships/image" Target="../media/image-40-10.png"/><Relationship Id="rId11" Type="http://schemas.openxmlformats.org/officeDocument/2006/relationships/image" Target="../media/image-40-11.png"/><Relationship Id="rId12" Type="http://schemas.openxmlformats.org/officeDocument/2006/relationships/image" Target="../media/image-40-12.png"/><Relationship Id="rId13" Type="http://schemas.openxmlformats.org/officeDocument/2006/relationships/image" Target="../media/image-40-13.png"/><Relationship Id="rId14" Type="http://schemas.openxmlformats.org/officeDocument/2006/relationships/image" Target="../media/image-40-14.png"/><Relationship Id="rId15" Type="http://schemas.openxmlformats.org/officeDocument/2006/relationships/image" Target="../media/image-40-15.png"/><Relationship Id="rId16" Type="http://schemas.openxmlformats.org/officeDocument/2006/relationships/image" Target="../media/image-40-16.png"/><Relationship Id="rId17" Type="http://schemas.openxmlformats.org/officeDocument/2006/relationships/image" Target="../media/image-40-17.png"/><Relationship Id="rId18" Type="http://schemas.openxmlformats.org/officeDocument/2006/relationships/image" Target="../media/image-40-18.png"/><Relationship Id="rId19" Type="http://schemas.openxmlformats.org/officeDocument/2006/relationships/image" Target="../media/image-40-19.png"/><Relationship Id="rId20" Type="http://schemas.openxmlformats.org/officeDocument/2006/relationships/image" Target="../media/image-40-20.png"/><Relationship Id="rId21" Type="http://schemas.openxmlformats.org/officeDocument/2006/relationships/image" Target="../media/image-40-21.png"/><Relationship Id="rId22" Type="http://schemas.openxmlformats.org/officeDocument/2006/relationships/image" Target="../media/image-40-22.png"/><Relationship Id="rId23" Type="http://schemas.openxmlformats.org/officeDocument/2006/relationships/image" Target="../media/image-40-23.png"/><Relationship Id="rId24" Type="http://schemas.openxmlformats.org/officeDocument/2006/relationships/image" Target="../media/image-40-24.png"/><Relationship Id="rId25" Type="http://schemas.openxmlformats.org/officeDocument/2006/relationships/image" Target="../media/image-40-25.png"/><Relationship Id="rId26" Type="http://schemas.openxmlformats.org/officeDocument/2006/relationships/image" Target="../media/image-40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png"/><Relationship Id="rId5" Type="http://schemas.openxmlformats.org/officeDocument/2006/relationships/image" Target="../media/image-41-5.png"/><Relationship Id="rId6" Type="http://schemas.openxmlformats.org/officeDocument/2006/relationships/image" Target="../media/image-41-6.png"/><Relationship Id="rId7" Type="http://schemas.openxmlformats.org/officeDocument/2006/relationships/image" Target="../media/image-41-7.png"/><Relationship Id="rId8" Type="http://schemas.openxmlformats.org/officeDocument/2006/relationships/image" Target="../media/image-41-8.png"/><Relationship Id="rId9" Type="http://schemas.openxmlformats.org/officeDocument/2006/relationships/image" Target="../media/image-41-9.png"/><Relationship Id="rId10" Type="http://schemas.openxmlformats.org/officeDocument/2006/relationships/image" Target="../media/image-41-10.png"/><Relationship Id="rId11" Type="http://schemas.openxmlformats.org/officeDocument/2006/relationships/image" Target="../media/image-41-11.png"/><Relationship Id="rId12" Type="http://schemas.openxmlformats.org/officeDocument/2006/relationships/image" Target="../media/image-41-12.png"/><Relationship Id="rId13" Type="http://schemas.openxmlformats.org/officeDocument/2006/relationships/image" Target="../media/image-41-13.png"/><Relationship Id="rId14" Type="http://schemas.openxmlformats.org/officeDocument/2006/relationships/image" Target="../media/image-41-14.png"/><Relationship Id="rId15" Type="http://schemas.openxmlformats.org/officeDocument/2006/relationships/image" Target="../media/image-41-15.png"/><Relationship Id="rId16" Type="http://schemas.openxmlformats.org/officeDocument/2006/relationships/image" Target="../media/image-41-16.png"/><Relationship Id="rId17" Type="http://schemas.openxmlformats.org/officeDocument/2006/relationships/image" Target="../media/image-41-17.png"/><Relationship Id="rId18" Type="http://schemas.openxmlformats.org/officeDocument/2006/relationships/image" Target="../media/image-41-18.png"/><Relationship Id="rId19" Type="http://schemas.openxmlformats.org/officeDocument/2006/relationships/image" Target="../media/image-41-19.png"/><Relationship Id="rId20" Type="http://schemas.openxmlformats.org/officeDocument/2006/relationships/image" Target="../media/image-41-20.png"/><Relationship Id="rId21" Type="http://schemas.openxmlformats.org/officeDocument/2006/relationships/image" Target="../media/image-41-21.png"/><Relationship Id="rId22" Type="http://schemas.openxmlformats.org/officeDocument/2006/relationships/image" Target="../media/image-41-22.png"/><Relationship Id="rId23" Type="http://schemas.openxmlformats.org/officeDocument/2006/relationships/image" Target="../media/image-41-23.png"/><Relationship Id="rId24" Type="http://schemas.openxmlformats.org/officeDocument/2006/relationships/image" Target="../media/image-41-24.png"/><Relationship Id="rId25" Type="http://schemas.openxmlformats.org/officeDocument/2006/relationships/image" Target="../media/image-41-25.png"/><Relationship Id="rId26" Type="http://schemas.openxmlformats.org/officeDocument/2006/relationships/image" Target="../media/image-41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image" Target="../media/image-42-4.png"/><Relationship Id="rId5" Type="http://schemas.openxmlformats.org/officeDocument/2006/relationships/image" Target="../media/image-42-5.png"/><Relationship Id="rId6" Type="http://schemas.openxmlformats.org/officeDocument/2006/relationships/image" Target="../media/image-42-6.png"/><Relationship Id="rId7" Type="http://schemas.openxmlformats.org/officeDocument/2006/relationships/image" Target="../media/image-42-7.png"/><Relationship Id="rId8" Type="http://schemas.openxmlformats.org/officeDocument/2006/relationships/image" Target="../media/image-42-8.png"/><Relationship Id="rId9" Type="http://schemas.openxmlformats.org/officeDocument/2006/relationships/image" Target="../media/image-42-9.png"/><Relationship Id="rId10" Type="http://schemas.openxmlformats.org/officeDocument/2006/relationships/image" Target="../media/image-42-10.png"/><Relationship Id="rId11" Type="http://schemas.openxmlformats.org/officeDocument/2006/relationships/image" Target="../media/image-42-11.png"/><Relationship Id="rId12" Type="http://schemas.openxmlformats.org/officeDocument/2006/relationships/image" Target="../media/image-42-12.png"/><Relationship Id="rId13" Type="http://schemas.openxmlformats.org/officeDocument/2006/relationships/image" Target="../media/image-42-13.png"/><Relationship Id="rId14" Type="http://schemas.openxmlformats.org/officeDocument/2006/relationships/image" Target="../media/image-42-14.png"/><Relationship Id="rId15" Type="http://schemas.openxmlformats.org/officeDocument/2006/relationships/image" Target="../media/image-42-15.png"/><Relationship Id="rId16" Type="http://schemas.openxmlformats.org/officeDocument/2006/relationships/image" Target="../media/image-42-16.png"/><Relationship Id="rId17" Type="http://schemas.openxmlformats.org/officeDocument/2006/relationships/image" Target="../media/image-42-17.png"/><Relationship Id="rId18" Type="http://schemas.openxmlformats.org/officeDocument/2006/relationships/image" Target="../media/image-42-18.png"/><Relationship Id="rId19" Type="http://schemas.openxmlformats.org/officeDocument/2006/relationships/image" Target="../media/image-42-19.png"/><Relationship Id="rId20" Type="http://schemas.openxmlformats.org/officeDocument/2006/relationships/image" Target="../media/image-42-20.png"/><Relationship Id="rId21" Type="http://schemas.openxmlformats.org/officeDocument/2006/relationships/image" Target="../media/image-42-21.png"/><Relationship Id="rId22" Type="http://schemas.openxmlformats.org/officeDocument/2006/relationships/image" Target="../media/image-42-22.png"/><Relationship Id="rId23" Type="http://schemas.openxmlformats.org/officeDocument/2006/relationships/image" Target="../media/image-42-23.png"/><Relationship Id="rId24" Type="http://schemas.openxmlformats.org/officeDocument/2006/relationships/image" Target="../media/image-42-24.png"/><Relationship Id="rId25" Type="http://schemas.openxmlformats.org/officeDocument/2006/relationships/image" Target="../media/image-42-25.png"/><Relationship Id="rId26" Type="http://schemas.openxmlformats.org/officeDocument/2006/relationships/image" Target="../media/image-42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2.png"/><Relationship Id="rId3" Type="http://schemas.openxmlformats.org/officeDocument/2006/relationships/image" Target="../media/image-43-3.png"/><Relationship Id="rId4" Type="http://schemas.openxmlformats.org/officeDocument/2006/relationships/image" Target="../media/image-43-4.png"/><Relationship Id="rId5" Type="http://schemas.openxmlformats.org/officeDocument/2006/relationships/image" Target="../media/image-43-5.png"/><Relationship Id="rId6" Type="http://schemas.openxmlformats.org/officeDocument/2006/relationships/image" Target="../media/image-43-6.png"/><Relationship Id="rId7" Type="http://schemas.openxmlformats.org/officeDocument/2006/relationships/image" Target="../media/image-43-7.png"/><Relationship Id="rId8" Type="http://schemas.openxmlformats.org/officeDocument/2006/relationships/image" Target="../media/image-43-8.png"/><Relationship Id="rId9" Type="http://schemas.openxmlformats.org/officeDocument/2006/relationships/image" Target="../media/image-43-9.png"/><Relationship Id="rId10" Type="http://schemas.openxmlformats.org/officeDocument/2006/relationships/image" Target="../media/image-43-10.png"/><Relationship Id="rId11" Type="http://schemas.openxmlformats.org/officeDocument/2006/relationships/image" Target="../media/image-43-11.png"/><Relationship Id="rId12" Type="http://schemas.openxmlformats.org/officeDocument/2006/relationships/image" Target="../media/image-43-12.png"/><Relationship Id="rId13" Type="http://schemas.openxmlformats.org/officeDocument/2006/relationships/image" Target="../media/image-43-13.png"/><Relationship Id="rId14" Type="http://schemas.openxmlformats.org/officeDocument/2006/relationships/image" Target="../media/image-43-14.png"/><Relationship Id="rId15" Type="http://schemas.openxmlformats.org/officeDocument/2006/relationships/image" Target="../media/image-43-15.png"/><Relationship Id="rId16" Type="http://schemas.openxmlformats.org/officeDocument/2006/relationships/image" Target="../media/image-43-16.png"/><Relationship Id="rId17" Type="http://schemas.openxmlformats.org/officeDocument/2006/relationships/image" Target="../media/image-43-17.png"/><Relationship Id="rId18" Type="http://schemas.openxmlformats.org/officeDocument/2006/relationships/image" Target="../media/image-43-18.png"/><Relationship Id="rId19" Type="http://schemas.openxmlformats.org/officeDocument/2006/relationships/image" Target="../media/image-43-19.png"/><Relationship Id="rId20" Type="http://schemas.openxmlformats.org/officeDocument/2006/relationships/image" Target="../media/image-43-20.png"/><Relationship Id="rId21" Type="http://schemas.openxmlformats.org/officeDocument/2006/relationships/image" Target="../media/image-43-21.png"/><Relationship Id="rId22" Type="http://schemas.openxmlformats.org/officeDocument/2006/relationships/image" Target="../media/image-43-22.png"/><Relationship Id="rId23" Type="http://schemas.openxmlformats.org/officeDocument/2006/relationships/image" Target="../media/image-43-23.png"/><Relationship Id="rId24" Type="http://schemas.openxmlformats.org/officeDocument/2006/relationships/image" Target="../media/image-43-24.png"/><Relationship Id="rId25" Type="http://schemas.openxmlformats.org/officeDocument/2006/relationships/image" Target="../media/image-43-25.png"/><Relationship Id="rId26" Type="http://schemas.openxmlformats.org/officeDocument/2006/relationships/image" Target="../media/image-43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image" Target="../media/image-44-5.png"/><Relationship Id="rId6" Type="http://schemas.openxmlformats.org/officeDocument/2006/relationships/image" Target="../media/image-44-6.png"/><Relationship Id="rId7" Type="http://schemas.openxmlformats.org/officeDocument/2006/relationships/image" Target="../media/image-44-7.png"/><Relationship Id="rId8" Type="http://schemas.openxmlformats.org/officeDocument/2006/relationships/image" Target="../media/image-44-8.png"/><Relationship Id="rId9" Type="http://schemas.openxmlformats.org/officeDocument/2006/relationships/image" Target="../media/image-44-9.png"/><Relationship Id="rId10" Type="http://schemas.openxmlformats.org/officeDocument/2006/relationships/image" Target="../media/image-44-10.png"/><Relationship Id="rId11" Type="http://schemas.openxmlformats.org/officeDocument/2006/relationships/image" Target="../media/image-44-11.png"/><Relationship Id="rId12" Type="http://schemas.openxmlformats.org/officeDocument/2006/relationships/image" Target="../media/image-44-12.png"/><Relationship Id="rId13" Type="http://schemas.openxmlformats.org/officeDocument/2006/relationships/image" Target="../media/image-44-13.png"/><Relationship Id="rId14" Type="http://schemas.openxmlformats.org/officeDocument/2006/relationships/image" Target="../media/image-44-14.png"/><Relationship Id="rId15" Type="http://schemas.openxmlformats.org/officeDocument/2006/relationships/image" Target="../media/image-44-15.png"/><Relationship Id="rId16" Type="http://schemas.openxmlformats.org/officeDocument/2006/relationships/image" Target="../media/image-44-16.png"/><Relationship Id="rId17" Type="http://schemas.openxmlformats.org/officeDocument/2006/relationships/image" Target="../media/image-44-17.png"/><Relationship Id="rId18" Type="http://schemas.openxmlformats.org/officeDocument/2006/relationships/image" Target="../media/image-44-18.png"/><Relationship Id="rId19" Type="http://schemas.openxmlformats.org/officeDocument/2006/relationships/image" Target="../media/image-44-19.png"/><Relationship Id="rId20" Type="http://schemas.openxmlformats.org/officeDocument/2006/relationships/image" Target="../media/image-44-20.png"/><Relationship Id="rId21" Type="http://schemas.openxmlformats.org/officeDocument/2006/relationships/image" Target="../media/image-44-21.png"/><Relationship Id="rId22" Type="http://schemas.openxmlformats.org/officeDocument/2006/relationships/image" Target="../media/image-44-22.png"/><Relationship Id="rId23" Type="http://schemas.openxmlformats.org/officeDocument/2006/relationships/image" Target="../media/image-44-23.png"/><Relationship Id="rId24" Type="http://schemas.openxmlformats.org/officeDocument/2006/relationships/image" Target="../media/image-44-24.png"/><Relationship Id="rId25" Type="http://schemas.openxmlformats.org/officeDocument/2006/relationships/image" Target="../media/image-44-25.png"/><Relationship Id="rId26" Type="http://schemas.openxmlformats.org/officeDocument/2006/relationships/image" Target="../media/image-44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image" Target="../media/image-45-2.png"/><Relationship Id="rId3" Type="http://schemas.openxmlformats.org/officeDocument/2006/relationships/image" Target="../media/image-45-3.png"/><Relationship Id="rId4" Type="http://schemas.openxmlformats.org/officeDocument/2006/relationships/image" Target="../media/image-45-4.png"/><Relationship Id="rId5" Type="http://schemas.openxmlformats.org/officeDocument/2006/relationships/image" Target="../media/image-45-5.png"/><Relationship Id="rId6" Type="http://schemas.openxmlformats.org/officeDocument/2006/relationships/image" Target="../media/image-45-6.png"/><Relationship Id="rId7" Type="http://schemas.openxmlformats.org/officeDocument/2006/relationships/image" Target="../media/image-45-7.png"/><Relationship Id="rId8" Type="http://schemas.openxmlformats.org/officeDocument/2006/relationships/image" Target="../media/image-45-8.png"/><Relationship Id="rId9" Type="http://schemas.openxmlformats.org/officeDocument/2006/relationships/image" Target="../media/image-45-9.png"/><Relationship Id="rId10" Type="http://schemas.openxmlformats.org/officeDocument/2006/relationships/image" Target="../media/image-45-10.png"/><Relationship Id="rId11" Type="http://schemas.openxmlformats.org/officeDocument/2006/relationships/image" Target="../media/image-45-11.png"/><Relationship Id="rId12" Type="http://schemas.openxmlformats.org/officeDocument/2006/relationships/image" Target="../media/image-45-12.png"/><Relationship Id="rId13" Type="http://schemas.openxmlformats.org/officeDocument/2006/relationships/image" Target="../media/image-45-13.png"/><Relationship Id="rId14" Type="http://schemas.openxmlformats.org/officeDocument/2006/relationships/image" Target="../media/image-45-14.png"/><Relationship Id="rId15" Type="http://schemas.openxmlformats.org/officeDocument/2006/relationships/image" Target="../media/image-45-15.png"/><Relationship Id="rId16" Type="http://schemas.openxmlformats.org/officeDocument/2006/relationships/image" Target="../media/image-45-16.png"/><Relationship Id="rId17" Type="http://schemas.openxmlformats.org/officeDocument/2006/relationships/image" Target="../media/image-45-17.png"/><Relationship Id="rId18" Type="http://schemas.openxmlformats.org/officeDocument/2006/relationships/image" Target="../media/image-45-18.png"/><Relationship Id="rId19" Type="http://schemas.openxmlformats.org/officeDocument/2006/relationships/image" Target="../media/image-45-19.png"/><Relationship Id="rId20" Type="http://schemas.openxmlformats.org/officeDocument/2006/relationships/image" Target="../media/image-45-20.png"/><Relationship Id="rId21" Type="http://schemas.openxmlformats.org/officeDocument/2006/relationships/image" Target="../media/image-45-21.png"/><Relationship Id="rId22" Type="http://schemas.openxmlformats.org/officeDocument/2006/relationships/image" Target="../media/image-45-22.png"/><Relationship Id="rId23" Type="http://schemas.openxmlformats.org/officeDocument/2006/relationships/image" Target="../media/image-45-23.png"/><Relationship Id="rId24" Type="http://schemas.openxmlformats.org/officeDocument/2006/relationships/image" Target="../media/image-45-24.png"/><Relationship Id="rId25" Type="http://schemas.openxmlformats.org/officeDocument/2006/relationships/image" Target="../media/image-45-25.png"/><Relationship Id="rId26" Type="http://schemas.openxmlformats.org/officeDocument/2006/relationships/image" Target="../media/image-45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image" Target="../media/image-46-2.png"/><Relationship Id="rId3" Type="http://schemas.openxmlformats.org/officeDocument/2006/relationships/image" Target="../media/image-46-3.png"/><Relationship Id="rId4" Type="http://schemas.openxmlformats.org/officeDocument/2006/relationships/image" Target="../media/image-46-4.png"/><Relationship Id="rId5" Type="http://schemas.openxmlformats.org/officeDocument/2006/relationships/image" Target="../media/image-46-5.png"/><Relationship Id="rId6" Type="http://schemas.openxmlformats.org/officeDocument/2006/relationships/image" Target="../media/image-46-6.png"/><Relationship Id="rId7" Type="http://schemas.openxmlformats.org/officeDocument/2006/relationships/image" Target="../media/image-46-7.png"/><Relationship Id="rId8" Type="http://schemas.openxmlformats.org/officeDocument/2006/relationships/image" Target="../media/image-46-8.png"/><Relationship Id="rId9" Type="http://schemas.openxmlformats.org/officeDocument/2006/relationships/image" Target="../media/image-46-9.png"/><Relationship Id="rId10" Type="http://schemas.openxmlformats.org/officeDocument/2006/relationships/image" Target="../media/image-46-10.png"/><Relationship Id="rId11" Type="http://schemas.openxmlformats.org/officeDocument/2006/relationships/image" Target="../media/image-46-11.png"/><Relationship Id="rId12" Type="http://schemas.openxmlformats.org/officeDocument/2006/relationships/image" Target="../media/image-46-12.png"/><Relationship Id="rId13" Type="http://schemas.openxmlformats.org/officeDocument/2006/relationships/image" Target="../media/image-46-13.png"/><Relationship Id="rId14" Type="http://schemas.openxmlformats.org/officeDocument/2006/relationships/image" Target="../media/image-46-14.png"/><Relationship Id="rId15" Type="http://schemas.openxmlformats.org/officeDocument/2006/relationships/image" Target="../media/image-46-15.png"/><Relationship Id="rId16" Type="http://schemas.openxmlformats.org/officeDocument/2006/relationships/image" Target="../media/image-46-16.png"/><Relationship Id="rId17" Type="http://schemas.openxmlformats.org/officeDocument/2006/relationships/image" Target="../media/image-46-17.png"/><Relationship Id="rId18" Type="http://schemas.openxmlformats.org/officeDocument/2006/relationships/image" Target="../media/image-46-18.png"/><Relationship Id="rId19" Type="http://schemas.openxmlformats.org/officeDocument/2006/relationships/image" Target="../media/image-46-19.png"/><Relationship Id="rId20" Type="http://schemas.openxmlformats.org/officeDocument/2006/relationships/image" Target="../media/image-46-20.png"/><Relationship Id="rId21" Type="http://schemas.openxmlformats.org/officeDocument/2006/relationships/image" Target="../media/image-46-21.png"/><Relationship Id="rId22" Type="http://schemas.openxmlformats.org/officeDocument/2006/relationships/image" Target="../media/image-46-22.png"/><Relationship Id="rId23" Type="http://schemas.openxmlformats.org/officeDocument/2006/relationships/image" Target="../media/image-46-23.png"/><Relationship Id="rId24" Type="http://schemas.openxmlformats.org/officeDocument/2006/relationships/image" Target="../media/image-46-24.png"/><Relationship Id="rId25" Type="http://schemas.openxmlformats.org/officeDocument/2006/relationships/image" Target="../media/image-46-25.png"/><Relationship Id="rId26" Type="http://schemas.openxmlformats.org/officeDocument/2006/relationships/image" Target="../media/image-46-26.png"/><Relationship Id="rId27" Type="http://schemas.openxmlformats.org/officeDocument/2006/relationships/image" Target="../media/image-46-27.png"/><Relationship Id="rId28" Type="http://schemas.openxmlformats.org/officeDocument/2006/relationships/image" Target="../media/image-46-28.png"/><Relationship Id="rId29" Type="http://schemas.openxmlformats.org/officeDocument/2006/relationships/image" Target="../media/image-46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2.png"/><Relationship Id="rId3" Type="http://schemas.openxmlformats.org/officeDocument/2006/relationships/image" Target="../media/image-47-3.png"/><Relationship Id="rId4" Type="http://schemas.openxmlformats.org/officeDocument/2006/relationships/image" Target="../media/image-47-4.png"/><Relationship Id="rId5" Type="http://schemas.openxmlformats.org/officeDocument/2006/relationships/image" Target="../media/image-47-5.png"/><Relationship Id="rId6" Type="http://schemas.openxmlformats.org/officeDocument/2006/relationships/image" Target="../media/image-47-6.png"/><Relationship Id="rId7" Type="http://schemas.openxmlformats.org/officeDocument/2006/relationships/image" Target="../media/image-4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2.png"/><Relationship Id="rId3" Type="http://schemas.openxmlformats.org/officeDocument/2006/relationships/image" Target="../media/image-48-3.png"/><Relationship Id="rId4" Type="http://schemas.openxmlformats.org/officeDocument/2006/relationships/image" Target="../media/image-48-4.png"/><Relationship Id="rId5" Type="http://schemas.openxmlformats.org/officeDocument/2006/relationships/image" Target="../media/image-48-5.png"/><Relationship Id="rId6" Type="http://schemas.openxmlformats.org/officeDocument/2006/relationships/image" Target="../media/image-48-6.png"/><Relationship Id="rId7" Type="http://schemas.openxmlformats.org/officeDocument/2006/relationships/image" Target="../media/image-48-7.png"/><Relationship Id="rId8" Type="http://schemas.openxmlformats.org/officeDocument/2006/relationships/image" Target="../media/image-48-8.png"/><Relationship Id="rId9" Type="http://schemas.openxmlformats.org/officeDocument/2006/relationships/image" Target="../media/image-48-9.png"/><Relationship Id="rId10" Type="http://schemas.openxmlformats.org/officeDocument/2006/relationships/image" Target="../media/image-48-10.png"/><Relationship Id="rId11" Type="http://schemas.openxmlformats.org/officeDocument/2006/relationships/image" Target="../media/image-48-11.png"/><Relationship Id="rId12" Type="http://schemas.openxmlformats.org/officeDocument/2006/relationships/image" Target="../media/image-48-12.png"/><Relationship Id="rId13" Type="http://schemas.openxmlformats.org/officeDocument/2006/relationships/image" Target="../media/image-48-13.png"/><Relationship Id="rId14" Type="http://schemas.openxmlformats.org/officeDocument/2006/relationships/image" Target="../media/image-48-14.png"/><Relationship Id="rId15" Type="http://schemas.openxmlformats.org/officeDocument/2006/relationships/image" Target="../media/image-48-15.png"/><Relationship Id="rId16" Type="http://schemas.openxmlformats.org/officeDocument/2006/relationships/image" Target="../media/image-48-16.png"/><Relationship Id="rId17" Type="http://schemas.openxmlformats.org/officeDocument/2006/relationships/image" Target="../media/image-48-17.png"/><Relationship Id="rId18" Type="http://schemas.openxmlformats.org/officeDocument/2006/relationships/image" Target="../media/image-48-18.png"/><Relationship Id="rId19" Type="http://schemas.openxmlformats.org/officeDocument/2006/relationships/image" Target="../media/image-48-19.png"/><Relationship Id="rId20" Type="http://schemas.openxmlformats.org/officeDocument/2006/relationships/image" Target="../media/image-48-20.png"/><Relationship Id="rId21" Type="http://schemas.openxmlformats.org/officeDocument/2006/relationships/image" Target="../media/image-48-21.png"/><Relationship Id="rId22" Type="http://schemas.openxmlformats.org/officeDocument/2006/relationships/image" Target="../media/image-48-22.png"/><Relationship Id="rId23" Type="http://schemas.openxmlformats.org/officeDocument/2006/relationships/image" Target="../media/image-48-23.png"/><Relationship Id="rId24" Type="http://schemas.openxmlformats.org/officeDocument/2006/relationships/image" Target="../media/image-48-24.png"/><Relationship Id="rId25" Type="http://schemas.openxmlformats.org/officeDocument/2006/relationships/image" Target="../media/image-48-25.png"/><Relationship Id="rId26" Type="http://schemas.openxmlformats.org/officeDocument/2006/relationships/image" Target="../media/image-48-26.png"/><Relationship Id="rId27" Type="http://schemas.openxmlformats.org/officeDocument/2006/relationships/image" Target="../media/image-48-27.png"/><Relationship Id="rId28" Type="http://schemas.openxmlformats.org/officeDocument/2006/relationships/image" Target="../media/image-48-28.png"/><Relationship Id="rId29" Type="http://schemas.openxmlformats.org/officeDocument/2006/relationships/image" Target="../media/image-48-29.png"/><Relationship Id="rId30" Type="http://schemas.openxmlformats.org/officeDocument/2006/relationships/image" Target="../media/image-48-30.png"/><Relationship Id="rId31" Type="http://schemas.openxmlformats.org/officeDocument/2006/relationships/image" Target="../media/image-48-31.png"/><Relationship Id="rId32" Type="http://schemas.openxmlformats.org/officeDocument/2006/relationships/image" Target="../media/image-48-32.png"/><Relationship Id="rId33" Type="http://schemas.openxmlformats.org/officeDocument/2006/relationships/image" Target="../media/image-48-33.png"/><Relationship Id="rId34" Type="http://schemas.openxmlformats.org/officeDocument/2006/relationships/image" Target="../media/image-48-34.png"/><Relationship Id="rId35" Type="http://schemas.openxmlformats.org/officeDocument/2006/relationships/image" Target="../media/image-48-35.png"/><Relationship Id="rId36" Type="http://schemas.openxmlformats.org/officeDocument/2006/relationships/image" Target="../media/image-48-36.png"/><Relationship Id="rId37" Type="http://schemas.openxmlformats.org/officeDocument/2006/relationships/slideLayout" Target="../slideLayouts/slideLayout1.xml"/><Relationship Id="rId38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image" Target="../media/image-49-2.png"/><Relationship Id="rId3" Type="http://schemas.openxmlformats.org/officeDocument/2006/relationships/image" Target="../media/image-49-3.png"/><Relationship Id="rId4" Type="http://schemas.openxmlformats.org/officeDocument/2006/relationships/image" Target="../media/image-49-4.png"/><Relationship Id="rId5" Type="http://schemas.openxmlformats.org/officeDocument/2006/relationships/image" Target="../media/image-49-5.png"/><Relationship Id="rId6" Type="http://schemas.openxmlformats.org/officeDocument/2006/relationships/image" Target="../media/image-49-6.png"/><Relationship Id="rId7" Type="http://schemas.openxmlformats.org/officeDocument/2006/relationships/image" Target="../media/image-49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image" Target="../media/image-50-2.png"/><Relationship Id="rId3" Type="http://schemas.openxmlformats.org/officeDocument/2006/relationships/image" Target="../media/image-50-3.png"/><Relationship Id="rId4" Type="http://schemas.openxmlformats.org/officeDocument/2006/relationships/image" Target="../media/image-50-4.png"/><Relationship Id="rId5" Type="http://schemas.openxmlformats.org/officeDocument/2006/relationships/image" Target="../media/image-50-5.png"/><Relationship Id="rId6" Type="http://schemas.openxmlformats.org/officeDocument/2006/relationships/image" Target="../media/image-50-6.png"/><Relationship Id="rId7" Type="http://schemas.openxmlformats.org/officeDocument/2006/relationships/image" Target="../media/image-50-7.png"/><Relationship Id="rId8" Type="http://schemas.openxmlformats.org/officeDocument/2006/relationships/image" Target="../media/image-50-8.png"/><Relationship Id="rId9" Type="http://schemas.openxmlformats.org/officeDocument/2006/relationships/image" Target="../media/image-50-9.png"/><Relationship Id="rId10" Type="http://schemas.openxmlformats.org/officeDocument/2006/relationships/image" Target="../media/image-50-10.png"/><Relationship Id="rId11" Type="http://schemas.openxmlformats.org/officeDocument/2006/relationships/image" Target="../media/image-50-11.png"/><Relationship Id="rId12" Type="http://schemas.openxmlformats.org/officeDocument/2006/relationships/image" Target="../media/image-50-12.png"/><Relationship Id="rId13" Type="http://schemas.openxmlformats.org/officeDocument/2006/relationships/image" Target="../media/image-50-13.png"/><Relationship Id="rId14" Type="http://schemas.openxmlformats.org/officeDocument/2006/relationships/image" Target="../media/image-50-14.png"/><Relationship Id="rId15" Type="http://schemas.openxmlformats.org/officeDocument/2006/relationships/image" Target="../media/image-50-15.png"/><Relationship Id="rId16" Type="http://schemas.openxmlformats.org/officeDocument/2006/relationships/image" Target="../media/image-50-16.png"/><Relationship Id="rId17" Type="http://schemas.openxmlformats.org/officeDocument/2006/relationships/image" Target="../media/image-50-17.png"/><Relationship Id="rId18" Type="http://schemas.openxmlformats.org/officeDocument/2006/relationships/image" Target="../media/image-50-18.png"/><Relationship Id="rId19" Type="http://schemas.openxmlformats.org/officeDocument/2006/relationships/image" Target="../media/image-50-19.png"/><Relationship Id="rId20" Type="http://schemas.openxmlformats.org/officeDocument/2006/relationships/image" Target="../media/image-50-20.png"/><Relationship Id="rId21" Type="http://schemas.openxmlformats.org/officeDocument/2006/relationships/image" Target="../media/image-50-21.png"/><Relationship Id="rId22" Type="http://schemas.openxmlformats.org/officeDocument/2006/relationships/image" Target="../media/image-50-22.png"/><Relationship Id="rId23" Type="http://schemas.openxmlformats.org/officeDocument/2006/relationships/image" Target="../media/image-50-23.png"/><Relationship Id="rId24" Type="http://schemas.openxmlformats.org/officeDocument/2006/relationships/image" Target="../media/image-50-24.png"/><Relationship Id="rId25" Type="http://schemas.openxmlformats.org/officeDocument/2006/relationships/image" Target="../media/image-50-25.png"/><Relationship Id="rId26" Type="http://schemas.openxmlformats.org/officeDocument/2006/relationships/image" Target="../media/image-50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image" Target="../media/image-51-2.png"/><Relationship Id="rId3" Type="http://schemas.openxmlformats.org/officeDocument/2006/relationships/image" Target="../media/image-51-3.png"/><Relationship Id="rId4" Type="http://schemas.openxmlformats.org/officeDocument/2006/relationships/image" Target="../media/image-51-4.png"/><Relationship Id="rId5" Type="http://schemas.openxmlformats.org/officeDocument/2006/relationships/image" Target="../media/image-5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image" Target="../media/image-6-31.png"/><Relationship Id="rId32" Type="http://schemas.openxmlformats.org/officeDocument/2006/relationships/image" Target="../media/image-6-32.png"/><Relationship Id="rId33" Type="http://schemas.openxmlformats.org/officeDocument/2006/relationships/image" Target="../media/image-6-33.png"/><Relationship Id="rId34" Type="http://schemas.openxmlformats.org/officeDocument/2006/relationships/image" Target="../media/image-6-34.png"/><Relationship Id="rId35" Type="http://schemas.openxmlformats.org/officeDocument/2006/relationships/slideLayout" Target="../slideLayouts/slideLayout1.xml"/><Relationship Id="rId3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image" Target="../media/image-8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image" Target="../media/image-9-26.png"/><Relationship Id="rId27" Type="http://schemas.openxmlformats.org/officeDocument/2006/relationships/image" Target="../media/image-9-27.png"/><Relationship Id="rId28" Type="http://schemas.openxmlformats.org/officeDocument/2006/relationships/image" Target="../media/image-9-28.png"/><Relationship Id="rId29" Type="http://schemas.openxmlformats.org/officeDocument/2006/relationships/image" Target="../media/image-9-29.png"/><Relationship Id="rId30" Type="http://schemas.openxmlformats.org/officeDocument/2006/relationships/image" Target="../media/image-9-30.png"/><Relationship Id="rId31" Type="http://schemas.openxmlformats.org/officeDocument/2006/relationships/image" Target="../media/image-9-31.png"/><Relationship Id="rId32" Type="http://schemas.openxmlformats.org/officeDocument/2006/relationships/image" Target="../media/image-9-32.png"/><Relationship Id="rId33" Type="http://schemas.openxmlformats.org/officeDocument/2006/relationships/image" Target="../media/image-9-33.png"/><Relationship Id="rId34" Type="http://schemas.openxmlformats.org/officeDocument/2006/relationships/image" Target="../media/image-9-34.png"/><Relationship Id="rId35" Type="http://schemas.openxmlformats.org/officeDocument/2006/relationships/slideLayout" Target="../slideLayouts/slideLayout1.xml"/><Relationship Id="rId3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58213" y="-15145"/>
            <a:ext cx="18673048" cy="1158230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165628" y="2370725"/>
            <a:ext cx="2688336" cy="356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65628" y="1995821"/>
            <a:ext cx="2688336" cy="3749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26964" y="4409694"/>
            <a:ext cx="6917293" cy="248317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48290" y="3605308"/>
            <a:ext cx="6886146" cy="8046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73720">
            <a:off x="12242993" y="4329391"/>
            <a:ext cx="1780383" cy="2271699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942">
            <a:off x="12283592" y="1977929"/>
            <a:ext cx="1178552" cy="191429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165628" y="6092476"/>
            <a:ext cx="2688336" cy="17830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7921">
            <a:off x="5436702" y="3022787"/>
            <a:ext cx="1082430" cy="137986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486936" y="1015984"/>
            <a:ext cx="2582751" cy="258932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112" y="-428314"/>
            <a:ext cx="6181163" cy="625478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87" y="3731493"/>
            <a:ext cx="6261821" cy="6417971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8083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48772" y="4742736"/>
            <a:ext cx="3759041" cy="4034504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66192" y="4088511"/>
            <a:ext cx="3826193" cy="4106513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377886" y="1737217"/>
            <a:ext cx="4550140" cy="2829068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712071" y="2144125"/>
            <a:ext cx="3881342" cy="164592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8083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75168" y="3251978"/>
            <a:ext cx="5499687" cy="590273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709339" y="1260872"/>
            <a:ext cx="4351115" cy="2705338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029093" y="2320719"/>
            <a:ext cx="3711464" cy="54864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792170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91456" y="3219831"/>
            <a:ext cx="4999482" cy="5365814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342578" y="1374172"/>
            <a:ext cx="4550140" cy="2829068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507170" y="2320576"/>
            <a:ext cx="4385548" cy="54864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188952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699891" y="2133124"/>
            <a:ext cx="13204222" cy="7490793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377833" y="4547711"/>
            <a:ext cx="11921204" cy="2304288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188952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821478" y="6310646"/>
            <a:ext cx="12052506" cy="67908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821478" y="3409426"/>
            <a:ext cx="12052506" cy="67908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363688" y="3609594"/>
            <a:ext cx="11478149" cy="39319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4363545" y="6453664"/>
            <a:ext cx="11363849" cy="39319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00345" y="3529298"/>
            <a:ext cx="277178" cy="509778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901631" y="6453664"/>
            <a:ext cx="263890" cy="512064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904470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601611" y="2454307"/>
            <a:ext cx="4550140" cy="282906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766203" y="3400711"/>
            <a:ext cx="4385548" cy="54864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20353" y="3437879"/>
            <a:ext cx="7879766" cy="693876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904470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32249" y="4445127"/>
            <a:ext cx="4573143" cy="490818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10341" y="4364831"/>
            <a:ext cx="4689300" cy="503291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854946" y="1913954"/>
            <a:ext cx="3626596" cy="2254853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854946" y="2710339"/>
            <a:ext cx="3495437" cy="512064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904470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09949" y="4168807"/>
            <a:ext cx="3759041" cy="4034504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03325" y="4364831"/>
            <a:ext cx="3759041" cy="4034504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379601" y="2109978"/>
            <a:ext cx="3626596" cy="2254853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510760" y="2910364"/>
            <a:ext cx="3495437" cy="566928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904470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699891" y="2133124"/>
            <a:ext cx="13204222" cy="7490793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377833" y="3778901"/>
            <a:ext cx="11921204" cy="4608576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904470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029075" y="4765310"/>
            <a:ext cx="12052506" cy="67908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080492" y="2910364"/>
            <a:ext cx="12052506" cy="67908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622703" y="3110532"/>
            <a:ext cx="11478149" cy="39319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4571143" y="4908471"/>
            <a:ext cx="11424857" cy="39319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4456557" y="6595253"/>
            <a:ext cx="12052506" cy="679085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4941332" y="6738271"/>
            <a:ext cx="11277552" cy="393192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59359" y="3030236"/>
            <a:ext cx="277178" cy="509778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36853" y="6762417"/>
            <a:ext cx="263747" cy="512064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109228" y="4908471"/>
            <a:ext cx="263890" cy="512064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7155" y="-51435"/>
            <a:ext cx="4334828" cy="1003554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1475" y="355473"/>
            <a:ext cx="2600325" cy="4023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54" y="-427053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330" y="-517208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5656" y="852678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3478" y="919544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1475" y="1784223"/>
            <a:ext cx="2543175" cy="32918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2372" y="3458718"/>
            <a:ext cx="3027950" cy="36576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2372" y="4378833"/>
            <a:ext cx="3227975" cy="36576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6330" y="3526584"/>
            <a:ext cx="190310" cy="230029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1475" y="4446699"/>
            <a:ext cx="190310" cy="230029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26575" y="2284000"/>
            <a:ext cx="4264247" cy="90097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83837" y="2550033"/>
            <a:ext cx="3027950" cy="36576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56330" y="2611326"/>
            <a:ext cx="190310" cy="23002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2035" y="431054"/>
            <a:ext cx="348758" cy="304181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279517" y="482346"/>
            <a:ext cx="1887093" cy="18288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66996" y="-384334"/>
            <a:ext cx="2057686" cy="2802779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112050" y="1403175"/>
            <a:ext cx="3027950" cy="466344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162645" y="2218706"/>
            <a:ext cx="5497544" cy="867251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970425" y="2481596"/>
            <a:ext cx="2300430" cy="374904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555552" y="2588181"/>
            <a:ext cx="1911810" cy="219456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524405" y="3434144"/>
            <a:ext cx="5006197" cy="1444752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152108" y="2218706"/>
            <a:ext cx="5497544" cy="867251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959745" y="2481596"/>
            <a:ext cx="2300430" cy="374904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545014" y="2588181"/>
            <a:ext cx="1911810" cy="219456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397853" y="3458718"/>
            <a:ext cx="5006197" cy="217627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5162645" y="5830586"/>
            <a:ext cx="5497544" cy="867251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246191" y="6094333"/>
            <a:ext cx="3035379" cy="374904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566410" y="6200061"/>
            <a:ext cx="1911810" cy="219456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152251" y="5830586"/>
            <a:ext cx="5497544" cy="867251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555730" y="6200061"/>
            <a:ext cx="1911810" cy="219456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3959745" y="6094333"/>
            <a:ext cx="2300430" cy="374904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200793" y="1132570"/>
            <a:ext cx="777383" cy="788813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371475" y="5269373"/>
            <a:ext cx="190310" cy="230029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75656" y="5126641"/>
            <a:ext cx="3290411" cy="384048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5555552" y="6894433"/>
            <a:ext cx="5006197" cy="722376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21533" y="4088511"/>
            <a:ext cx="4452128" cy="4778312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57443" y="1857540"/>
            <a:ext cx="7879766" cy="693876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309289" y="1374172"/>
            <a:ext cx="3626596" cy="2254853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440448" y="2174558"/>
            <a:ext cx="3495437" cy="43891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63445" y="4266676"/>
            <a:ext cx="3759041" cy="4034504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88027" y="2726201"/>
            <a:ext cx="7879766" cy="693876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90336" y="1833658"/>
            <a:ext cx="3626596" cy="2254853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821495" y="2634044"/>
            <a:ext cx="3495437" cy="43891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90279" y="1215210"/>
            <a:ext cx="7089470" cy="6450556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91057" y="4637727"/>
            <a:ext cx="7879766" cy="693876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330416" y="3621024"/>
            <a:ext cx="4186666" cy="260304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481864" y="4544997"/>
            <a:ext cx="4035076" cy="512064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363010" y="1307021"/>
            <a:ext cx="2857500" cy="1912811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363010" y="1913668"/>
            <a:ext cx="2755202" cy="493776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44466" y="4184605"/>
            <a:ext cx="7879766" cy="693876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72180" y="3002496"/>
            <a:ext cx="7879766" cy="693876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568321" y="1913668"/>
            <a:ext cx="4186666" cy="260304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19911" y="2677192"/>
            <a:ext cx="4035076" cy="1014984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20199" y="3082863"/>
            <a:ext cx="7879766" cy="693876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6250" y="2919652"/>
            <a:ext cx="7879766" cy="693876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263569" y="1593628"/>
            <a:ext cx="4186666" cy="260304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415159" y="2479024"/>
            <a:ext cx="4035076" cy="512064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85150" y="3002487"/>
            <a:ext cx="7879766" cy="693876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467576" y="2043255"/>
            <a:ext cx="4186666" cy="260304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619167" y="2928652"/>
            <a:ext cx="4035076" cy="54864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627168" y="2251139"/>
            <a:ext cx="7105602" cy="403107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974640" y="3388424"/>
            <a:ext cx="6655832" cy="128016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01123" y="4983617"/>
            <a:ext cx="7149590" cy="6487597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131213" y="3778901"/>
            <a:ext cx="4157805" cy="258518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48300">
            <a:off x="13618708" y="4309457"/>
            <a:ext cx="3150236" cy="1591056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821478" y="6691551"/>
            <a:ext cx="12052506" cy="67908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821478" y="3927205"/>
            <a:ext cx="12052506" cy="67908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363688" y="4127373"/>
            <a:ext cx="7075027" cy="39319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4363545" y="6834569"/>
            <a:ext cx="7075027" cy="39319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00345" y="4047077"/>
            <a:ext cx="277178" cy="509778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901631" y="6834569"/>
            <a:ext cx="263890" cy="512064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61213" y="4088511"/>
            <a:ext cx="3021521" cy="3242834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86170" y="2320576"/>
            <a:ext cx="3063812" cy="3288268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86170" y="5871448"/>
            <a:ext cx="3179397" cy="3412427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110085" y="2320719"/>
            <a:ext cx="4157805" cy="258518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48300">
            <a:off x="12613874" y="3234269"/>
            <a:ext cx="3150236" cy="54864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81579" y="2726512"/>
            <a:ext cx="8108080" cy="707988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149965" y="2133124"/>
            <a:ext cx="4157805" cy="258518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48300">
            <a:off x="11653754" y="3046689"/>
            <a:ext cx="3150236" cy="521208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3624" y="513493"/>
            <a:ext cx="16713946" cy="1014669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7984" y="1188577"/>
            <a:ext cx="15520368" cy="8777383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91995" y="4818745"/>
            <a:ext cx="10412444" cy="15361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38028" y="3815334"/>
            <a:ext cx="5680424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46218" y="1737932"/>
            <a:ext cx="2854214" cy="2468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03462" y="3002826"/>
            <a:ext cx="8108080" cy="707988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058525" y="2320576"/>
            <a:ext cx="4157805" cy="258518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48300">
            <a:off x="11562405" y="3119942"/>
            <a:ext cx="3150236" cy="795528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20619" y="2726503"/>
            <a:ext cx="8108080" cy="707988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058525" y="2320576"/>
            <a:ext cx="4157805" cy="258518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48300">
            <a:off x="11562405" y="3119942"/>
            <a:ext cx="3150236" cy="795528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45928" y="3081610"/>
            <a:ext cx="7084173" cy="6447234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37001" y="4802575"/>
            <a:ext cx="7181511" cy="6507456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905952" y="2133124"/>
            <a:ext cx="4833604" cy="3005376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48300">
            <a:off x="10491643" y="2936458"/>
            <a:ext cx="3662300" cy="139903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699891" y="2133124"/>
            <a:ext cx="13204222" cy="7490793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377833" y="4547711"/>
            <a:ext cx="11921204" cy="3072384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95473" y="966411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4160" y="966439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4160" y="966439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7711" y="966365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4160" y="966439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4160" y="966439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34160" y="966439"/>
            <a:ext cx="13155466" cy="10198418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064972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0402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224" y="2335863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45224" y="3219831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944618" y="1166574"/>
            <a:ext cx="10613755" cy="438912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0832" y="1773936"/>
            <a:ext cx="12262533" cy="18288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456557" y="2064972"/>
            <a:ext cx="8797528" cy="758952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75274" y="1160431"/>
            <a:ext cx="368189" cy="456057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222367" y="3126534"/>
            <a:ext cx="10058400" cy="5561695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922830" y="3631740"/>
            <a:ext cx="3753041" cy="539496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222367" y="4926759"/>
            <a:ext cx="3346133" cy="484632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948351" y="5203079"/>
            <a:ext cx="3239119" cy="466344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4206" y="966338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4160" y="966439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52782" y="1128818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4160" y="966439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4160" y="966439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7833" y="1374172"/>
            <a:ext cx="5032915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4160" y="966439"/>
            <a:ext cx="13155466" cy="1019841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243959" y="1737217"/>
            <a:ext cx="2889790" cy="176451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652046" y="1184862"/>
            <a:ext cx="6073616" cy="64008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063758" y="4852178"/>
            <a:ext cx="2987945" cy="41148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051703" y="1913668"/>
            <a:ext cx="5228225" cy="3014663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331023" y="2457736"/>
            <a:ext cx="4669584" cy="1728216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3624" y="513493"/>
            <a:ext cx="16713946" cy="1014669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7984" y="1188577"/>
            <a:ext cx="15520368" cy="8777383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91995" y="4818745"/>
            <a:ext cx="11361849" cy="15361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38028" y="3815334"/>
            <a:ext cx="5680424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46218" y="1737932"/>
            <a:ext cx="2854214" cy="2468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38297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94986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4092940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45224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01113" y="4088654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7833" y="837390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211812" y="1746933"/>
            <a:ext cx="3980640" cy="189167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133249" y="1184862"/>
            <a:ext cx="6073616" cy="64008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029075" y="2227278"/>
            <a:ext cx="3615309" cy="2701623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029075" y="6422374"/>
            <a:ext cx="3615309" cy="2701623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221653" y="6422374"/>
            <a:ext cx="3615309" cy="2701623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701373" y="4168807"/>
            <a:ext cx="3615309" cy="2701623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4211812" y="2578894"/>
            <a:ext cx="3334560" cy="1728216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4211812" y="6870430"/>
            <a:ext cx="3315986" cy="109728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8850963" y="4593574"/>
            <a:ext cx="3315986" cy="18288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3324380" y="6870430"/>
            <a:ext cx="3315986" cy="2112264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3024914" y="2227278"/>
            <a:ext cx="3615309" cy="2701623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3207794" y="2444020"/>
            <a:ext cx="3315986" cy="1892808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3624" y="513493"/>
            <a:ext cx="16713946" cy="1014669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7984" y="1188577"/>
            <a:ext cx="15520368" cy="8777383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91995" y="4818745"/>
            <a:ext cx="10412444" cy="15361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38028" y="3815334"/>
            <a:ext cx="5680424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46218" y="1737932"/>
            <a:ext cx="2854214" cy="2468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3624" y="513493"/>
            <a:ext cx="16713946" cy="1014669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7984" y="1188577"/>
            <a:ext cx="15520368" cy="8777383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91995" y="4818745"/>
            <a:ext cx="10412444" cy="15361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38028" y="3815334"/>
            <a:ext cx="5680424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46218" y="1737932"/>
            <a:ext cx="2854214" cy="2468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3149" y="4683157"/>
            <a:ext cx="3543300" cy="86868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364" y="4967478"/>
            <a:ext cx="213312" cy="30003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45224" y="3212116"/>
            <a:ext cx="2094548" cy="35661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5224" y="4088654"/>
            <a:ext cx="2094548" cy="3566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113" y="4939046"/>
            <a:ext cx="2094548" cy="356616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949868" y="511921"/>
            <a:ext cx="1887093" cy="18288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7833" y="904256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221474" y="5416820"/>
            <a:ext cx="6473523" cy="67866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961584" y="3146679"/>
            <a:ext cx="6888718" cy="224028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2063" y="-26003"/>
            <a:ext cx="18592752" cy="1159730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30741" y="4655868"/>
            <a:ext cx="5738146" cy="26589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98868" y="3403140"/>
            <a:ext cx="5897594" cy="12527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77833" y="4926759"/>
            <a:ext cx="12052506" cy="67908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475131" y="1374172"/>
            <a:ext cx="4188952" cy="758952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377833" y="3099959"/>
            <a:ext cx="12052506" cy="67908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919901" y="3300127"/>
            <a:ext cx="7075027" cy="39319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4919901" y="5069777"/>
            <a:ext cx="7075027" cy="39319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4377833" y="6799421"/>
            <a:ext cx="12052506" cy="679085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4862608" y="6942296"/>
            <a:ext cx="11277552" cy="393192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456557" y="3219831"/>
            <a:ext cx="277178" cy="509778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458129" y="6966442"/>
            <a:ext cx="263747" cy="512064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457986" y="5069777"/>
            <a:ext cx="263890" cy="512064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292" y="-15716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188952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77833" y="2910364"/>
            <a:ext cx="12161520" cy="6611112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456557" y="2578751"/>
            <a:ext cx="1255728" cy="256032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892718" y="2578751"/>
            <a:ext cx="1255728" cy="25603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188952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456557" y="2578751"/>
            <a:ext cx="1255728" cy="256032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892718" y="2578751"/>
            <a:ext cx="1255728" cy="256032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77833" y="2910364"/>
            <a:ext cx="12161520" cy="5861304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149" y="-40005"/>
            <a:ext cx="3543300" cy="1000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040" y="370618"/>
            <a:ext cx="2211705" cy="3749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9" y="-402336"/>
            <a:ext cx="2004965" cy="28693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22" y="-497919"/>
            <a:ext cx="2257425" cy="30416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64" y="837390"/>
            <a:ext cx="1375886" cy="3474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043" y="904256"/>
            <a:ext cx="189452" cy="21302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27" y="1593628"/>
            <a:ext cx="1375886" cy="320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3292" y="2910364"/>
            <a:ext cx="3543300" cy="8686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224" y="2320576"/>
            <a:ext cx="2094548" cy="3566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9614" y="2382726"/>
            <a:ext cx="162163" cy="196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9075" y="441341"/>
            <a:ext cx="348758" cy="304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6557" y="492633"/>
            <a:ext cx="1887093" cy="182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92718" y="511921"/>
            <a:ext cx="1887093" cy="18288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9713" y="-361474"/>
            <a:ext cx="2057686" cy="28027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64" y="3219831"/>
            <a:ext cx="213312" cy="30003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7542" y="3212116"/>
            <a:ext cx="2094548" cy="3566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5224" y="4088511"/>
            <a:ext cx="2094548" cy="3566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5224" y="4926759"/>
            <a:ext cx="2094548" cy="3566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47186" y="3300127"/>
            <a:ext cx="162163" cy="196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4759" y="4168807"/>
            <a:ext cx="162163" cy="1960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47186" y="5006912"/>
            <a:ext cx="162163" cy="1960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370118" y="1001554"/>
            <a:ext cx="12262533" cy="1828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475131" y="1374172"/>
            <a:ext cx="4188952" cy="75895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377833" y="5106638"/>
            <a:ext cx="12052506" cy="67908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821478" y="3005233"/>
            <a:ext cx="12052506" cy="67908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363688" y="3205401"/>
            <a:ext cx="7075027" cy="39319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4919901" y="5249656"/>
            <a:ext cx="7075027" cy="39319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821478" y="7281053"/>
            <a:ext cx="12052506" cy="679085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4306253" y="7424071"/>
            <a:ext cx="11277552" cy="393192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900345" y="3125105"/>
            <a:ext cx="277178" cy="509778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901773" y="7448217"/>
            <a:ext cx="263747" cy="512064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457986" y="5249656"/>
            <a:ext cx="263890" cy="512064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 3조 PT</dc:title>
  <dc:subject>Presentation</dc:subject>
  <dc:creator>mangoboard.net_38945296</dc:creator>
  <cp:lastModifiedBy>mangoboard.net_38945296</cp:lastModifiedBy>
  <cp:revision>1</cp:revision>
  <dcterms:created xsi:type="dcterms:W3CDTF">2024-06-12T09:25:22Z</dcterms:created>
  <dcterms:modified xsi:type="dcterms:W3CDTF">2024-06-12T09:25:22Z</dcterms:modified>
</cp:coreProperties>
</file>